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embedTrueTypeFonts="1" saveSubsetFonts="1" autoCompressPictures="0">
  <p:sldMasterIdLst>
    <p:sldMasterId id="2147483648" r:id="rId1"/>
  </p:sldMasterIdLst>
  <p:notesMasterIdLst>
    <p:notesMasterId r:id="rId21"/>
  </p:notesMasterIdLst>
  <p:sldIdLst>
    <p:sldId id="256" r:id="rId2"/>
    <p:sldId id="282" r:id="rId3"/>
    <p:sldId id="273" r:id="rId4"/>
    <p:sldId id="299" r:id="rId5"/>
    <p:sldId id="285" r:id="rId6"/>
    <p:sldId id="279" r:id="rId7"/>
    <p:sldId id="286" r:id="rId8"/>
    <p:sldId id="283" r:id="rId9"/>
    <p:sldId id="287" r:id="rId10"/>
    <p:sldId id="284" r:id="rId11"/>
    <p:sldId id="289" r:id="rId12"/>
    <p:sldId id="294" r:id="rId13"/>
    <p:sldId id="295" r:id="rId14"/>
    <p:sldId id="296" r:id="rId15"/>
    <p:sldId id="292" r:id="rId16"/>
    <p:sldId id="297" r:id="rId17"/>
    <p:sldId id="298" r:id="rId18"/>
    <p:sldId id="300" r:id="rId19"/>
    <p:sldId id="310" r:id="rId20"/>
  </p:sldIdLst>
  <p:sldSz cx="12192000" cy="6858000"/>
  <p:notesSz cx="6858000" cy="9144000"/>
  <p:embeddedFontLst>
    <p:embeddedFont>
      <p:font typeface="Anomalia 1.0 AAA" panose="020B0604020202020204" charset="-79"/>
      <p:regular r:id="rId22"/>
      <p:bold r:id="rId23"/>
    </p:embeddedFont>
    <p:embeddedFont>
      <p:font typeface="Anomalia 1.0 AAA DemiBold" panose="020B0604020202020204" charset="-79"/>
      <p:regular r:id="rId24"/>
      <p:bold r:id="rId25"/>
    </p:embeddedFont>
    <p:embeddedFont>
      <p:font typeface="Anomalia 1.0 AAA Light" panose="020B0604020202020204" charset="-79"/>
      <p:regular r:id="rId26"/>
    </p:embeddedFont>
    <p:embeddedFont>
      <p:font typeface="Anomalia 1.0 AAA Medium" panose="020B0604020202020204" charset="-79"/>
      <p:regular r:id="rId27"/>
    </p:embeddedFont>
    <p:embeddedFont>
      <p:font typeface="Anomalia 1.0 AAA UltraBold" panose="020B0604020202020204" charset="-79"/>
      <p:bold r:id="rId28"/>
    </p:embeddedFont>
  </p:embeddedFontLst>
  <p:defaultTextStyle>
    <a:defPPr>
      <a:defRPr lang="he-IL"/>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4"/>
    <a:srgbClr val="00FFF4"/>
    <a:srgbClr val="FF55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7328" autoAdjust="0"/>
    <p:restoredTop sz="94699"/>
  </p:normalViewPr>
  <p:slideViewPr>
    <p:cSldViewPr snapToGrid="0">
      <p:cViewPr varScale="1">
        <p:scale>
          <a:sx n="101" d="100"/>
          <a:sy n="101" d="100"/>
        </p:scale>
        <p:origin x="1044" y="1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מציין מיקום של כותרת עליונה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he-IL"/>
          </a:p>
        </p:txBody>
      </p:sp>
      <p:sp>
        <p:nvSpPr>
          <p:cNvPr id="3" name="מציין מיקום של תאריך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06BED210-33B2-4E4C-B771-BDE58A434AAD}" type="datetimeFigureOut">
              <a:rPr lang="he-IL" smtClean="0"/>
              <a:t>כ"ה/אלול/תשפ"ו</a:t>
            </a:fld>
            <a:endParaRPr lang="he-IL"/>
          </a:p>
        </p:txBody>
      </p:sp>
      <p:sp>
        <p:nvSpPr>
          <p:cNvPr id="4" name="מציין מיקום של תמונת שקופית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he-IL"/>
          </a:p>
        </p:txBody>
      </p:sp>
      <p:sp>
        <p:nvSpPr>
          <p:cNvPr id="5" name="מציין מיקום של הערות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6" name="מציין מיקום של כותרת תחתונה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he-IL"/>
          </a:p>
        </p:txBody>
      </p:sp>
      <p:sp>
        <p:nvSpPr>
          <p:cNvPr id="7" name="מציין מיקום של מספר שקופית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99851ABA-07D4-CB43-B21D-62E3EA84C034}" type="slidenum">
              <a:rPr lang="he-IL" smtClean="0"/>
              <a:t>‹#›</a:t>
            </a:fld>
            <a:endParaRPr lang="he-IL"/>
          </a:p>
        </p:txBody>
      </p:sp>
    </p:spTree>
    <p:extLst>
      <p:ext uri="{BB962C8B-B14F-4D97-AF65-F5344CB8AC3E}">
        <p14:creationId xmlns:p14="http://schemas.microsoft.com/office/powerpoint/2010/main" val="2045896962"/>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endParaRPr lang="he-IL" dirty="0"/>
          </a:p>
        </p:txBody>
      </p:sp>
      <p:sp>
        <p:nvSpPr>
          <p:cNvPr id="4" name="מציין מיקום של מספר שקופית 3"/>
          <p:cNvSpPr>
            <a:spLocks noGrp="1"/>
          </p:cNvSpPr>
          <p:nvPr>
            <p:ph type="sldNum" sz="quarter" idx="5"/>
          </p:nvPr>
        </p:nvSpPr>
        <p:spPr/>
        <p:txBody>
          <a:bodyPr/>
          <a:lstStyle/>
          <a:p>
            <a:fld id="{99851ABA-07D4-CB43-B21D-62E3EA84C034}" type="slidenum">
              <a:rPr lang="he-IL" smtClean="0"/>
              <a:t>12</a:t>
            </a:fld>
            <a:endParaRPr lang="he-IL"/>
          </a:p>
        </p:txBody>
      </p:sp>
    </p:spTree>
    <p:extLst>
      <p:ext uri="{BB962C8B-B14F-4D97-AF65-F5344CB8AC3E}">
        <p14:creationId xmlns:p14="http://schemas.microsoft.com/office/powerpoint/2010/main" val="3878302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endParaRPr lang="he-IL" dirty="0"/>
          </a:p>
        </p:txBody>
      </p:sp>
      <p:sp>
        <p:nvSpPr>
          <p:cNvPr id="4" name="מציין מיקום של מספר שקופית 3"/>
          <p:cNvSpPr>
            <a:spLocks noGrp="1"/>
          </p:cNvSpPr>
          <p:nvPr>
            <p:ph type="sldNum" sz="quarter" idx="5"/>
          </p:nvPr>
        </p:nvSpPr>
        <p:spPr/>
        <p:txBody>
          <a:bodyPr/>
          <a:lstStyle/>
          <a:p>
            <a:fld id="{99851ABA-07D4-CB43-B21D-62E3EA84C034}" type="slidenum">
              <a:rPr lang="he-IL" smtClean="0"/>
              <a:t>13</a:t>
            </a:fld>
            <a:endParaRPr lang="he-IL"/>
          </a:p>
        </p:txBody>
      </p:sp>
    </p:spTree>
    <p:extLst>
      <p:ext uri="{BB962C8B-B14F-4D97-AF65-F5344CB8AC3E}">
        <p14:creationId xmlns:p14="http://schemas.microsoft.com/office/powerpoint/2010/main" val="2814997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endParaRPr lang="he-IL" dirty="0"/>
          </a:p>
        </p:txBody>
      </p:sp>
      <p:sp>
        <p:nvSpPr>
          <p:cNvPr id="4" name="מציין מיקום של מספר שקופית 3"/>
          <p:cNvSpPr>
            <a:spLocks noGrp="1"/>
          </p:cNvSpPr>
          <p:nvPr>
            <p:ph type="sldNum" sz="quarter" idx="5"/>
          </p:nvPr>
        </p:nvSpPr>
        <p:spPr/>
        <p:txBody>
          <a:bodyPr/>
          <a:lstStyle/>
          <a:p>
            <a:fld id="{99851ABA-07D4-CB43-B21D-62E3EA84C034}" type="slidenum">
              <a:rPr lang="he-IL" smtClean="0"/>
              <a:t>15</a:t>
            </a:fld>
            <a:endParaRPr lang="he-IL"/>
          </a:p>
        </p:txBody>
      </p:sp>
    </p:spTree>
    <p:extLst>
      <p:ext uri="{BB962C8B-B14F-4D97-AF65-F5344CB8AC3E}">
        <p14:creationId xmlns:p14="http://schemas.microsoft.com/office/powerpoint/2010/main" val="3210061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endParaRPr lang="he-IL" dirty="0"/>
          </a:p>
        </p:txBody>
      </p:sp>
      <p:sp>
        <p:nvSpPr>
          <p:cNvPr id="4" name="מציין מיקום של מספר שקופית 3"/>
          <p:cNvSpPr>
            <a:spLocks noGrp="1"/>
          </p:cNvSpPr>
          <p:nvPr>
            <p:ph type="sldNum" sz="quarter" idx="5"/>
          </p:nvPr>
        </p:nvSpPr>
        <p:spPr/>
        <p:txBody>
          <a:bodyPr/>
          <a:lstStyle/>
          <a:p>
            <a:fld id="{99851ABA-07D4-CB43-B21D-62E3EA84C034}" type="slidenum">
              <a:rPr lang="he-IL" smtClean="0"/>
              <a:t>19</a:t>
            </a:fld>
            <a:endParaRPr lang="he-IL"/>
          </a:p>
        </p:txBody>
      </p:sp>
    </p:spTree>
    <p:extLst>
      <p:ext uri="{BB962C8B-B14F-4D97-AF65-F5344CB8AC3E}">
        <p14:creationId xmlns:p14="http://schemas.microsoft.com/office/powerpoint/2010/main" val="3886138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שקופית כותרת">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CD1C8A3D-73B0-3D03-E759-AA4D553B7C99}"/>
              </a:ext>
            </a:extLst>
          </p:cNvPr>
          <p:cNvSpPr>
            <a:spLocks noGrp="1"/>
          </p:cNvSpPr>
          <p:nvPr>
            <p:ph type="ctrTitle"/>
          </p:nvPr>
        </p:nvSpPr>
        <p:spPr>
          <a:xfrm>
            <a:off x="1524000" y="1122363"/>
            <a:ext cx="9144000" cy="2387600"/>
          </a:xfrm>
        </p:spPr>
        <p:txBody>
          <a:bodyPr anchor="b"/>
          <a:lstStyle>
            <a:lvl1pPr algn="ctr">
              <a:defRPr sz="6000"/>
            </a:lvl1pPr>
          </a:lstStyle>
          <a:p>
            <a:r>
              <a:rPr lang="he-IL"/>
              <a:t>לחץ כדי לערוך סגנון כותרת של תבנית בסיס</a:t>
            </a:r>
          </a:p>
        </p:txBody>
      </p:sp>
      <p:sp>
        <p:nvSpPr>
          <p:cNvPr id="3" name="כותרת משנה 2">
            <a:extLst>
              <a:ext uri="{FF2B5EF4-FFF2-40B4-BE49-F238E27FC236}">
                <a16:creationId xmlns:a16="http://schemas.microsoft.com/office/drawing/2014/main" id="{243FD80A-8E7F-DE85-EC9F-2360490F94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he-IL"/>
              <a:t>לחץ כדי לערוך סגנון כותרת משנה של תבנית בסיס</a:t>
            </a:r>
          </a:p>
        </p:txBody>
      </p:sp>
      <p:sp>
        <p:nvSpPr>
          <p:cNvPr id="4" name="מציין מיקום של תאריך 3">
            <a:extLst>
              <a:ext uri="{FF2B5EF4-FFF2-40B4-BE49-F238E27FC236}">
                <a16:creationId xmlns:a16="http://schemas.microsoft.com/office/drawing/2014/main" id="{1D66C3D7-22D5-7D7F-9C8A-8810C8A76148}"/>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5" name="מציין מיקום של כותרת תחתונה 4">
            <a:extLst>
              <a:ext uri="{FF2B5EF4-FFF2-40B4-BE49-F238E27FC236}">
                <a16:creationId xmlns:a16="http://schemas.microsoft.com/office/drawing/2014/main" id="{C5913BCF-A93A-BC79-6051-9A689289B389}"/>
              </a:ext>
            </a:extLst>
          </p:cNvPr>
          <p:cNvSpPr>
            <a:spLocks noGrp="1"/>
          </p:cNvSpPr>
          <p:nvPr>
            <p:ph type="ftr" sz="quarter" idx="11"/>
          </p:nvPr>
        </p:nvSpPr>
        <p:spPr/>
        <p:txBody>
          <a:bodyPr/>
          <a:lstStyle/>
          <a:p>
            <a:endParaRPr lang="he-IL"/>
          </a:p>
        </p:txBody>
      </p:sp>
      <p:sp>
        <p:nvSpPr>
          <p:cNvPr id="6" name="מציין מיקום של מספר שקופית 5">
            <a:extLst>
              <a:ext uri="{FF2B5EF4-FFF2-40B4-BE49-F238E27FC236}">
                <a16:creationId xmlns:a16="http://schemas.microsoft.com/office/drawing/2014/main" id="{ACE37278-A3C1-7ADE-CC82-F78BEF435BA3}"/>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498957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כותרת ותוכן">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87F0DDEC-2DFC-811F-4507-7E578FC7E420}"/>
              </a:ext>
            </a:extLst>
          </p:cNvPr>
          <p:cNvSpPr>
            <a:spLocks noGrp="1"/>
          </p:cNvSpPr>
          <p:nvPr>
            <p:ph type="title"/>
          </p:nvPr>
        </p:nvSpPr>
        <p:spPr/>
        <p:txBody>
          <a:bodyPr/>
          <a:lstStyle/>
          <a:p>
            <a:r>
              <a:rPr lang="he-IL"/>
              <a:t>לחץ כדי לערוך סגנון כותרת של תבנית בסיס</a:t>
            </a:r>
          </a:p>
        </p:txBody>
      </p:sp>
      <p:sp>
        <p:nvSpPr>
          <p:cNvPr id="3" name="מציין מיקום תוכן 2">
            <a:extLst>
              <a:ext uri="{FF2B5EF4-FFF2-40B4-BE49-F238E27FC236}">
                <a16:creationId xmlns:a16="http://schemas.microsoft.com/office/drawing/2014/main" id="{63E92D30-092A-636A-D4C5-23A9672C8A36}"/>
              </a:ext>
            </a:extLst>
          </p:cNvPr>
          <p:cNvSpPr>
            <a:spLocks noGrp="1"/>
          </p:cNvSpPr>
          <p:nvPr>
            <p:ph idx="1"/>
          </p:nvPr>
        </p:nvSpPr>
        <p:spPr/>
        <p:txBody>
          <a:bodyPr/>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4" name="מציין מיקום של תאריך 3">
            <a:extLst>
              <a:ext uri="{FF2B5EF4-FFF2-40B4-BE49-F238E27FC236}">
                <a16:creationId xmlns:a16="http://schemas.microsoft.com/office/drawing/2014/main" id="{D6A5AD35-26B2-5853-F04D-104CC0BF256E}"/>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5" name="מציין מיקום של כותרת תחתונה 4">
            <a:extLst>
              <a:ext uri="{FF2B5EF4-FFF2-40B4-BE49-F238E27FC236}">
                <a16:creationId xmlns:a16="http://schemas.microsoft.com/office/drawing/2014/main" id="{FEB200D1-4195-8282-9FDE-4FFA531A872D}"/>
              </a:ext>
            </a:extLst>
          </p:cNvPr>
          <p:cNvSpPr>
            <a:spLocks noGrp="1"/>
          </p:cNvSpPr>
          <p:nvPr>
            <p:ph type="ftr" sz="quarter" idx="11"/>
          </p:nvPr>
        </p:nvSpPr>
        <p:spPr/>
        <p:txBody>
          <a:bodyPr/>
          <a:lstStyle/>
          <a:p>
            <a:endParaRPr lang="he-IL"/>
          </a:p>
        </p:txBody>
      </p:sp>
      <p:sp>
        <p:nvSpPr>
          <p:cNvPr id="6" name="מציין מיקום של מספר שקופית 5">
            <a:extLst>
              <a:ext uri="{FF2B5EF4-FFF2-40B4-BE49-F238E27FC236}">
                <a16:creationId xmlns:a16="http://schemas.microsoft.com/office/drawing/2014/main" id="{B4389CC9-51A6-86AD-7D8F-D3EE693E1833}"/>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2035424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כותרת מקטע עליונה">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EBF06092-7485-140F-BD33-147BB7ED87C3}"/>
              </a:ext>
            </a:extLst>
          </p:cNvPr>
          <p:cNvSpPr>
            <a:spLocks noGrp="1"/>
          </p:cNvSpPr>
          <p:nvPr>
            <p:ph type="title"/>
          </p:nvPr>
        </p:nvSpPr>
        <p:spPr>
          <a:xfrm>
            <a:off x="831850" y="1709738"/>
            <a:ext cx="10515600" cy="2852737"/>
          </a:xfrm>
        </p:spPr>
        <p:txBody>
          <a:bodyPr anchor="b"/>
          <a:lstStyle>
            <a:lvl1pPr>
              <a:defRPr sz="6000"/>
            </a:lvl1pPr>
          </a:lstStyle>
          <a:p>
            <a:r>
              <a:rPr lang="he-IL"/>
              <a:t>לחץ כדי לערוך סגנון כותרת של תבנית בסיס</a:t>
            </a:r>
          </a:p>
        </p:txBody>
      </p:sp>
      <p:sp>
        <p:nvSpPr>
          <p:cNvPr id="3" name="מציין מיקום טקסט 2">
            <a:extLst>
              <a:ext uri="{FF2B5EF4-FFF2-40B4-BE49-F238E27FC236}">
                <a16:creationId xmlns:a16="http://schemas.microsoft.com/office/drawing/2014/main" id="{287F1AEB-EB20-3A8F-1558-08E34A03E4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he-IL"/>
              <a:t>לחץ כדי לערוך סגנונות טקסט של תבנית בסיס</a:t>
            </a:r>
          </a:p>
        </p:txBody>
      </p:sp>
      <p:sp>
        <p:nvSpPr>
          <p:cNvPr id="4" name="מציין מיקום של תאריך 3">
            <a:extLst>
              <a:ext uri="{FF2B5EF4-FFF2-40B4-BE49-F238E27FC236}">
                <a16:creationId xmlns:a16="http://schemas.microsoft.com/office/drawing/2014/main" id="{3784890E-5E71-1B47-5665-3CC2214FA9D2}"/>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5" name="מציין מיקום של כותרת תחתונה 4">
            <a:extLst>
              <a:ext uri="{FF2B5EF4-FFF2-40B4-BE49-F238E27FC236}">
                <a16:creationId xmlns:a16="http://schemas.microsoft.com/office/drawing/2014/main" id="{35D2D8C8-1B9A-C571-4640-0C14CE850739}"/>
              </a:ext>
            </a:extLst>
          </p:cNvPr>
          <p:cNvSpPr>
            <a:spLocks noGrp="1"/>
          </p:cNvSpPr>
          <p:nvPr>
            <p:ph type="ftr" sz="quarter" idx="11"/>
          </p:nvPr>
        </p:nvSpPr>
        <p:spPr/>
        <p:txBody>
          <a:bodyPr/>
          <a:lstStyle/>
          <a:p>
            <a:endParaRPr lang="he-IL"/>
          </a:p>
        </p:txBody>
      </p:sp>
      <p:sp>
        <p:nvSpPr>
          <p:cNvPr id="6" name="מציין מיקום של מספר שקופית 5">
            <a:extLst>
              <a:ext uri="{FF2B5EF4-FFF2-40B4-BE49-F238E27FC236}">
                <a16:creationId xmlns:a16="http://schemas.microsoft.com/office/drawing/2014/main" id="{12BE7D24-0B9C-9F75-0EFB-ACC37074E7C6}"/>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2861909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שני תכנים">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6EEB8EAF-999B-6477-41E9-DA73B8A2839F}"/>
              </a:ext>
            </a:extLst>
          </p:cNvPr>
          <p:cNvSpPr>
            <a:spLocks noGrp="1"/>
          </p:cNvSpPr>
          <p:nvPr>
            <p:ph type="title"/>
          </p:nvPr>
        </p:nvSpPr>
        <p:spPr/>
        <p:txBody>
          <a:bodyPr/>
          <a:lstStyle/>
          <a:p>
            <a:r>
              <a:rPr lang="he-IL"/>
              <a:t>לחץ כדי לערוך סגנון כותרת של תבנית בסיס</a:t>
            </a:r>
          </a:p>
        </p:txBody>
      </p:sp>
      <p:sp>
        <p:nvSpPr>
          <p:cNvPr id="3" name="מציין מיקום תוכן 2">
            <a:extLst>
              <a:ext uri="{FF2B5EF4-FFF2-40B4-BE49-F238E27FC236}">
                <a16:creationId xmlns:a16="http://schemas.microsoft.com/office/drawing/2014/main" id="{3A3ECCEF-BEAE-BF96-CE84-BC891271D967}"/>
              </a:ext>
            </a:extLst>
          </p:cNvPr>
          <p:cNvSpPr>
            <a:spLocks noGrp="1"/>
          </p:cNvSpPr>
          <p:nvPr>
            <p:ph sz="half" idx="1"/>
          </p:nvPr>
        </p:nvSpPr>
        <p:spPr>
          <a:xfrm>
            <a:off x="838200" y="1825625"/>
            <a:ext cx="5181600" cy="4351338"/>
          </a:xfrm>
        </p:spPr>
        <p:txBody>
          <a:bodyPr/>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4" name="מציין מיקום תוכן 3">
            <a:extLst>
              <a:ext uri="{FF2B5EF4-FFF2-40B4-BE49-F238E27FC236}">
                <a16:creationId xmlns:a16="http://schemas.microsoft.com/office/drawing/2014/main" id="{4EB522FB-9264-232A-0BD6-9EFFFCB6416F}"/>
              </a:ext>
            </a:extLst>
          </p:cNvPr>
          <p:cNvSpPr>
            <a:spLocks noGrp="1"/>
          </p:cNvSpPr>
          <p:nvPr>
            <p:ph sz="half" idx="2"/>
          </p:nvPr>
        </p:nvSpPr>
        <p:spPr>
          <a:xfrm>
            <a:off x="6172200" y="1825625"/>
            <a:ext cx="5181600" cy="4351338"/>
          </a:xfrm>
        </p:spPr>
        <p:txBody>
          <a:bodyPr/>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5" name="מציין מיקום של תאריך 4">
            <a:extLst>
              <a:ext uri="{FF2B5EF4-FFF2-40B4-BE49-F238E27FC236}">
                <a16:creationId xmlns:a16="http://schemas.microsoft.com/office/drawing/2014/main" id="{3849EBA2-8CAB-D034-A496-71FBB172E763}"/>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6" name="מציין מיקום של כותרת תחתונה 5">
            <a:extLst>
              <a:ext uri="{FF2B5EF4-FFF2-40B4-BE49-F238E27FC236}">
                <a16:creationId xmlns:a16="http://schemas.microsoft.com/office/drawing/2014/main" id="{60B55B76-F134-A194-032D-F1B4B8189918}"/>
              </a:ext>
            </a:extLst>
          </p:cNvPr>
          <p:cNvSpPr>
            <a:spLocks noGrp="1"/>
          </p:cNvSpPr>
          <p:nvPr>
            <p:ph type="ftr" sz="quarter" idx="11"/>
          </p:nvPr>
        </p:nvSpPr>
        <p:spPr/>
        <p:txBody>
          <a:bodyPr/>
          <a:lstStyle/>
          <a:p>
            <a:endParaRPr lang="he-IL"/>
          </a:p>
        </p:txBody>
      </p:sp>
      <p:sp>
        <p:nvSpPr>
          <p:cNvPr id="7" name="מציין מיקום של מספר שקופית 6">
            <a:extLst>
              <a:ext uri="{FF2B5EF4-FFF2-40B4-BE49-F238E27FC236}">
                <a16:creationId xmlns:a16="http://schemas.microsoft.com/office/drawing/2014/main" id="{63763055-3421-C6D8-870F-ABBFAC134226}"/>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717860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השוואה">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6B3277E8-F591-87AE-58D3-ABC7C800EF56}"/>
              </a:ext>
            </a:extLst>
          </p:cNvPr>
          <p:cNvSpPr>
            <a:spLocks noGrp="1"/>
          </p:cNvSpPr>
          <p:nvPr>
            <p:ph type="title"/>
          </p:nvPr>
        </p:nvSpPr>
        <p:spPr>
          <a:xfrm>
            <a:off x="839788" y="365125"/>
            <a:ext cx="10515600" cy="1325563"/>
          </a:xfrm>
        </p:spPr>
        <p:txBody>
          <a:bodyPr/>
          <a:lstStyle/>
          <a:p>
            <a:r>
              <a:rPr lang="he-IL"/>
              <a:t>לחץ כדי לערוך סגנון כותרת של תבנית בסיס</a:t>
            </a:r>
          </a:p>
        </p:txBody>
      </p:sp>
      <p:sp>
        <p:nvSpPr>
          <p:cNvPr id="3" name="מציין מיקום טקסט 2">
            <a:extLst>
              <a:ext uri="{FF2B5EF4-FFF2-40B4-BE49-F238E27FC236}">
                <a16:creationId xmlns:a16="http://schemas.microsoft.com/office/drawing/2014/main" id="{ACF0A4CD-22DA-D2EA-C20D-8C2444AF86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a:t>לחץ כדי לערוך סגנונות טקסט של תבנית בסיס</a:t>
            </a:r>
          </a:p>
        </p:txBody>
      </p:sp>
      <p:sp>
        <p:nvSpPr>
          <p:cNvPr id="4" name="מציין מיקום תוכן 3">
            <a:extLst>
              <a:ext uri="{FF2B5EF4-FFF2-40B4-BE49-F238E27FC236}">
                <a16:creationId xmlns:a16="http://schemas.microsoft.com/office/drawing/2014/main" id="{EE108C83-357E-0474-548B-3D690E31DEC3}"/>
              </a:ext>
            </a:extLst>
          </p:cNvPr>
          <p:cNvSpPr>
            <a:spLocks noGrp="1"/>
          </p:cNvSpPr>
          <p:nvPr>
            <p:ph sz="half" idx="2"/>
          </p:nvPr>
        </p:nvSpPr>
        <p:spPr>
          <a:xfrm>
            <a:off x="839788" y="2505075"/>
            <a:ext cx="5157787" cy="3684588"/>
          </a:xfrm>
        </p:spPr>
        <p:txBody>
          <a:bodyPr/>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5" name="מציין מיקום טקסט 4">
            <a:extLst>
              <a:ext uri="{FF2B5EF4-FFF2-40B4-BE49-F238E27FC236}">
                <a16:creationId xmlns:a16="http://schemas.microsoft.com/office/drawing/2014/main" id="{B494A243-D482-92E6-6025-EE23DF6EB0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a:t>לחץ כדי לערוך סגנונות טקסט של תבנית בסיס</a:t>
            </a:r>
          </a:p>
        </p:txBody>
      </p:sp>
      <p:sp>
        <p:nvSpPr>
          <p:cNvPr id="6" name="מציין מיקום תוכן 5">
            <a:extLst>
              <a:ext uri="{FF2B5EF4-FFF2-40B4-BE49-F238E27FC236}">
                <a16:creationId xmlns:a16="http://schemas.microsoft.com/office/drawing/2014/main" id="{7C3D2CE2-CDCC-9817-A42A-395438491FAA}"/>
              </a:ext>
            </a:extLst>
          </p:cNvPr>
          <p:cNvSpPr>
            <a:spLocks noGrp="1"/>
          </p:cNvSpPr>
          <p:nvPr>
            <p:ph sz="quarter" idx="4"/>
          </p:nvPr>
        </p:nvSpPr>
        <p:spPr>
          <a:xfrm>
            <a:off x="6172200" y="2505075"/>
            <a:ext cx="5183188" cy="3684588"/>
          </a:xfrm>
        </p:spPr>
        <p:txBody>
          <a:bodyPr/>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7" name="מציין מיקום של תאריך 6">
            <a:extLst>
              <a:ext uri="{FF2B5EF4-FFF2-40B4-BE49-F238E27FC236}">
                <a16:creationId xmlns:a16="http://schemas.microsoft.com/office/drawing/2014/main" id="{A732F182-47CB-7335-BCE0-17B9766051FE}"/>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8" name="מציין מיקום של כותרת תחתונה 7">
            <a:extLst>
              <a:ext uri="{FF2B5EF4-FFF2-40B4-BE49-F238E27FC236}">
                <a16:creationId xmlns:a16="http://schemas.microsoft.com/office/drawing/2014/main" id="{DE01A705-3AA3-467B-7D26-D7CD5F840C69}"/>
              </a:ext>
            </a:extLst>
          </p:cNvPr>
          <p:cNvSpPr>
            <a:spLocks noGrp="1"/>
          </p:cNvSpPr>
          <p:nvPr>
            <p:ph type="ftr" sz="quarter" idx="11"/>
          </p:nvPr>
        </p:nvSpPr>
        <p:spPr/>
        <p:txBody>
          <a:bodyPr/>
          <a:lstStyle/>
          <a:p>
            <a:endParaRPr lang="he-IL"/>
          </a:p>
        </p:txBody>
      </p:sp>
      <p:sp>
        <p:nvSpPr>
          <p:cNvPr id="9" name="מציין מיקום של מספר שקופית 8">
            <a:extLst>
              <a:ext uri="{FF2B5EF4-FFF2-40B4-BE49-F238E27FC236}">
                <a16:creationId xmlns:a16="http://schemas.microsoft.com/office/drawing/2014/main" id="{B52F2658-302F-341B-6F34-7FBA1D65D745}"/>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694775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כותרת בלבד">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3619B3E1-674A-0C41-086A-03F459E9385F}"/>
              </a:ext>
            </a:extLst>
          </p:cNvPr>
          <p:cNvSpPr>
            <a:spLocks noGrp="1"/>
          </p:cNvSpPr>
          <p:nvPr>
            <p:ph type="title"/>
          </p:nvPr>
        </p:nvSpPr>
        <p:spPr/>
        <p:txBody>
          <a:bodyPr/>
          <a:lstStyle/>
          <a:p>
            <a:r>
              <a:rPr lang="he-IL"/>
              <a:t>לחץ כדי לערוך סגנון כותרת של תבנית בסיס</a:t>
            </a:r>
          </a:p>
        </p:txBody>
      </p:sp>
      <p:sp>
        <p:nvSpPr>
          <p:cNvPr id="3" name="מציין מיקום של תאריך 2">
            <a:extLst>
              <a:ext uri="{FF2B5EF4-FFF2-40B4-BE49-F238E27FC236}">
                <a16:creationId xmlns:a16="http://schemas.microsoft.com/office/drawing/2014/main" id="{94BF2022-D34F-9BE2-E781-9BCBB8204687}"/>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4" name="מציין מיקום של כותרת תחתונה 3">
            <a:extLst>
              <a:ext uri="{FF2B5EF4-FFF2-40B4-BE49-F238E27FC236}">
                <a16:creationId xmlns:a16="http://schemas.microsoft.com/office/drawing/2014/main" id="{65F593AF-42A3-96CD-3D00-AD7E6A545D0C}"/>
              </a:ext>
            </a:extLst>
          </p:cNvPr>
          <p:cNvSpPr>
            <a:spLocks noGrp="1"/>
          </p:cNvSpPr>
          <p:nvPr>
            <p:ph type="ftr" sz="quarter" idx="11"/>
          </p:nvPr>
        </p:nvSpPr>
        <p:spPr/>
        <p:txBody>
          <a:bodyPr/>
          <a:lstStyle/>
          <a:p>
            <a:endParaRPr lang="he-IL"/>
          </a:p>
        </p:txBody>
      </p:sp>
      <p:sp>
        <p:nvSpPr>
          <p:cNvPr id="5" name="מציין מיקום של מספר שקופית 4">
            <a:extLst>
              <a:ext uri="{FF2B5EF4-FFF2-40B4-BE49-F238E27FC236}">
                <a16:creationId xmlns:a16="http://schemas.microsoft.com/office/drawing/2014/main" id="{E615D531-D886-B1E5-3E99-E52C94BE0F06}"/>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660905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ריק">
    <p:spTree>
      <p:nvGrpSpPr>
        <p:cNvPr id="1" name=""/>
        <p:cNvGrpSpPr/>
        <p:nvPr/>
      </p:nvGrpSpPr>
      <p:grpSpPr>
        <a:xfrm>
          <a:off x="0" y="0"/>
          <a:ext cx="0" cy="0"/>
          <a:chOff x="0" y="0"/>
          <a:chExt cx="0" cy="0"/>
        </a:xfrm>
      </p:grpSpPr>
      <p:sp>
        <p:nvSpPr>
          <p:cNvPr id="2" name="מציין מיקום של תאריך 1">
            <a:extLst>
              <a:ext uri="{FF2B5EF4-FFF2-40B4-BE49-F238E27FC236}">
                <a16:creationId xmlns:a16="http://schemas.microsoft.com/office/drawing/2014/main" id="{517C289E-6243-703B-D300-B88890C5C257}"/>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3" name="מציין מיקום של כותרת תחתונה 2">
            <a:extLst>
              <a:ext uri="{FF2B5EF4-FFF2-40B4-BE49-F238E27FC236}">
                <a16:creationId xmlns:a16="http://schemas.microsoft.com/office/drawing/2014/main" id="{8EBACCE2-A609-2EBD-27B4-90F6B0095084}"/>
              </a:ext>
            </a:extLst>
          </p:cNvPr>
          <p:cNvSpPr>
            <a:spLocks noGrp="1"/>
          </p:cNvSpPr>
          <p:nvPr>
            <p:ph type="ftr" sz="quarter" idx="11"/>
          </p:nvPr>
        </p:nvSpPr>
        <p:spPr/>
        <p:txBody>
          <a:bodyPr/>
          <a:lstStyle/>
          <a:p>
            <a:endParaRPr lang="he-IL"/>
          </a:p>
        </p:txBody>
      </p:sp>
      <p:sp>
        <p:nvSpPr>
          <p:cNvPr id="4" name="מציין מיקום של מספר שקופית 3">
            <a:extLst>
              <a:ext uri="{FF2B5EF4-FFF2-40B4-BE49-F238E27FC236}">
                <a16:creationId xmlns:a16="http://schemas.microsoft.com/office/drawing/2014/main" id="{B21C89ED-8D2C-04AC-511A-0D38B793F35D}"/>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1566154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תוכן עם כיתוב">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C61348BF-68AA-5743-61E3-3C11FCFB0C9F}"/>
              </a:ext>
            </a:extLst>
          </p:cNvPr>
          <p:cNvSpPr>
            <a:spLocks noGrp="1"/>
          </p:cNvSpPr>
          <p:nvPr>
            <p:ph type="title"/>
          </p:nvPr>
        </p:nvSpPr>
        <p:spPr>
          <a:xfrm>
            <a:off x="839788" y="457200"/>
            <a:ext cx="3932237" cy="1600200"/>
          </a:xfrm>
        </p:spPr>
        <p:txBody>
          <a:bodyPr anchor="b"/>
          <a:lstStyle>
            <a:lvl1pPr>
              <a:defRPr sz="3200"/>
            </a:lvl1pPr>
          </a:lstStyle>
          <a:p>
            <a:r>
              <a:rPr lang="he-IL"/>
              <a:t>לחץ כדי לערוך סגנון כותרת של תבנית בסיס</a:t>
            </a:r>
          </a:p>
        </p:txBody>
      </p:sp>
      <p:sp>
        <p:nvSpPr>
          <p:cNvPr id="3" name="מציין מיקום תוכן 2">
            <a:extLst>
              <a:ext uri="{FF2B5EF4-FFF2-40B4-BE49-F238E27FC236}">
                <a16:creationId xmlns:a16="http://schemas.microsoft.com/office/drawing/2014/main" id="{A66C70B9-487F-F85B-5457-15C45D06FD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4" name="מציין מיקום טקסט 3">
            <a:extLst>
              <a:ext uri="{FF2B5EF4-FFF2-40B4-BE49-F238E27FC236}">
                <a16:creationId xmlns:a16="http://schemas.microsoft.com/office/drawing/2014/main" id="{40FEA8BB-469D-732D-5E28-2B622AF48F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e-IL"/>
              <a:t>לחץ כדי לערוך סגנונות טקסט של תבנית בסיס</a:t>
            </a:r>
          </a:p>
        </p:txBody>
      </p:sp>
      <p:sp>
        <p:nvSpPr>
          <p:cNvPr id="5" name="מציין מיקום של תאריך 4">
            <a:extLst>
              <a:ext uri="{FF2B5EF4-FFF2-40B4-BE49-F238E27FC236}">
                <a16:creationId xmlns:a16="http://schemas.microsoft.com/office/drawing/2014/main" id="{D69B6AC2-EF09-607A-E367-87D490D69185}"/>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6" name="מציין מיקום של כותרת תחתונה 5">
            <a:extLst>
              <a:ext uri="{FF2B5EF4-FFF2-40B4-BE49-F238E27FC236}">
                <a16:creationId xmlns:a16="http://schemas.microsoft.com/office/drawing/2014/main" id="{0DA7DEBA-3A6D-F1FE-B702-AD4B1133D4C7}"/>
              </a:ext>
            </a:extLst>
          </p:cNvPr>
          <p:cNvSpPr>
            <a:spLocks noGrp="1"/>
          </p:cNvSpPr>
          <p:nvPr>
            <p:ph type="ftr" sz="quarter" idx="11"/>
          </p:nvPr>
        </p:nvSpPr>
        <p:spPr/>
        <p:txBody>
          <a:bodyPr/>
          <a:lstStyle/>
          <a:p>
            <a:endParaRPr lang="he-IL"/>
          </a:p>
        </p:txBody>
      </p:sp>
      <p:sp>
        <p:nvSpPr>
          <p:cNvPr id="7" name="מציין מיקום של מספר שקופית 6">
            <a:extLst>
              <a:ext uri="{FF2B5EF4-FFF2-40B4-BE49-F238E27FC236}">
                <a16:creationId xmlns:a16="http://schemas.microsoft.com/office/drawing/2014/main" id="{908AD3A7-8254-5347-9543-EEDD40928B5B}"/>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1775875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תמונה עם כיתוב">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9A0DE6BB-D0A7-68A7-AC4A-788FC7E501EF}"/>
              </a:ext>
            </a:extLst>
          </p:cNvPr>
          <p:cNvSpPr>
            <a:spLocks noGrp="1"/>
          </p:cNvSpPr>
          <p:nvPr>
            <p:ph type="title"/>
          </p:nvPr>
        </p:nvSpPr>
        <p:spPr>
          <a:xfrm>
            <a:off x="839788" y="457200"/>
            <a:ext cx="3932237" cy="1600200"/>
          </a:xfrm>
        </p:spPr>
        <p:txBody>
          <a:bodyPr anchor="b"/>
          <a:lstStyle>
            <a:lvl1pPr>
              <a:defRPr sz="3200"/>
            </a:lvl1pPr>
          </a:lstStyle>
          <a:p>
            <a:r>
              <a:rPr lang="he-IL"/>
              <a:t>לחץ כדי לערוך סגנון כותרת של תבנית בסיס</a:t>
            </a:r>
          </a:p>
        </p:txBody>
      </p:sp>
      <p:sp>
        <p:nvSpPr>
          <p:cNvPr id="3" name="מציין מיקום של תמונה 2">
            <a:extLst>
              <a:ext uri="{FF2B5EF4-FFF2-40B4-BE49-F238E27FC236}">
                <a16:creationId xmlns:a16="http://schemas.microsoft.com/office/drawing/2014/main" id="{017F53F0-A693-DF5A-EB28-2C785FE067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he-IL"/>
          </a:p>
        </p:txBody>
      </p:sp>
      <p:sp>
        <p:nvSpPr>
          <p:cNvPr id="4" name="מציין מיקום טקסט 3">
            <a:extLst>
              <a:ext uri="{FF2B5EF4-FFF2-40B4-BE49-F238E27FC236}">
                <a16:creationId xmlns:a16="http://schemas.microsoft.com/office/drawing/2014/main" id="{DACF7598-53EF-93A6-71E2-1062883151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e-IL"/>
              <a:t>לחץ כדי לערוך סגנונות טקסט של תבנית בסיס</a:t>
            </a:r>
          </a:p>
        </p:txBody>
      </p:sp>
      <p:sp>
        <p:nvSpPr>
          <p:cNvPr id="5" name="מציין מיקום של תאריך 4">
            <a:extLst>
              <a:ext uri="{FF2B5EF4-FFF2-40B4-BE49-F238E27FC236}">
                <a16:creationId xmlns:a16="http://schemas.microsoft.com/office/drawing/2014/main" id="{D3E7711E-A1B7-0EE8-FB67-770C4E9777E7}"/>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6" name="מציין מיקום של כותרת תחתונה 5">
            <a:extLst>
              <a:ext uri="{FF2B5EF4-FFF2-40B4-BE49-F238E27FC236}">
                <a16:creationId xmlns:a16="http://schemas.microsoft.com/office/drawing/2014/main" id="{77DBB0B8-65EE-E4F8-63D3-B0AC6B12B0B0}"/>
              </a:ext>
            </a:extLst>
          </p:cNvPr>
          <p:cNvSpPr>
            <a:spLocks noGrp="1"/>
          </p:cNvSpPr>
          <p:nvPr>
            <p:ph type="ftr" sz="quarter" idx="11"/>
          </p:nvPr>
        </p:nvSpPr>
        <p:spPr/>
        <p:txBody>
          <a:bodyPr/>
          <a:lstStyle/>
          <a:p>
            <a:endParaRPr lang="he-IL"/>
          </a:p>
        </p:txBody>
      </p:sp>
      <p:sp>
        <p:nvSpPr>
          <p:cNvPr id="7" name="מציין מיקום של מספר שקופית 6">
            <a:extLst>
              <a:ext uri="{FF2B5EF4-FFF2-40B4-BE49-F238E27FC236}">
                <a16:creationId xmlns:a16="http://schemas.microsoft.com/office/drawing/2014/main" id="{6DE98BF3-163A-9977-895D-AF910094B037}"/>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2501852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כותרת וטקסט אנכי">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7056417E-471C-4E49-C73B-AEE330FDC362}"/>
              </a:ext>
            </a:extLst>
          </p:cNvPr>
          <p:cNvSpPr>
            <a:spLocks noGrp="1"/>
          </p:cNvSpPr>
          <p:nvPr>
            <p:ph type="title"/>
          </p:nvPr>
        </p:nvSpPr>
        <p:spPr/>
        <p:txBody>
          <a:bodyPr/>
          <a:lstStyle/>
          <a:p>
            <a:r>
              <a:rPr lang="he-IL"/>
              <a:t>לחץ כדי לערוך סגנון כותרת של תבנית בסיס</a:t>
            </a:r>
          </a:p>
        </p:txBody>
      </p:sp>
      <p:sp>
        <p:nvSpPr>
          <p:cNvPr id="3" name="מציין מיקום של טקסט אנכי 2">
            <a:extLst>
              <a:ext uri="{FF2B5EF4-FFF2-40B4-BE49-F238E27FC236}">
                <a16:creationId xmlns:a16="http://schemas.microsoft.com/office/drawing/2014/main" id="{37BE4FA4-4CAA-3E3A-0EDB-CFF8E881845A}"/>
              </a:ext>
            </a:extLst>
          </p:cNvPr>
          <p:cNvSpPr>
            <a:spLocks noGrp="1"/>
          </p:cNvSpPr>
          <p:nvPr>
            <p:ph type="body" orient="vert" idx="1"/>
          </p:nvPr>
        </p:nvSpPr>
        <p:spPr/>
        <p:txBody>
          <a:bodyPr vert="eaVert"/>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4" name="מציין מיקום של תאריך 3">
            <a:extLst>
              <a:ext uri="{FF2B5EF4-FFF2-40B4-BE49-F238E27FC236}">
                <a16:creationId xmlns:a16="http://schemas.microsoft.com/office/drawing/2014/main" id="{4B40BA0A-2AF8-820A-85AD-A25229B52CEE}"/>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5" name="מציין מיקום של כותרת תחתונה 4">
            <a:extLst>
              <a:ext uri="{FF2B5EF4-FFF2-40B4-BE49-F238E27FC236}">
                <a16:creationId xmlns:a16="http://schemas.microsoft.com/office/drawing/2014/main" id="{2400528A-5535-8967-3710-0A29D96480F9}"/>
              </a:ext>
            </a:extLst>
          </p:cNvPr>
          <p:cNvSpPr>
            <a:spLocks noGrp="1"/>
          </p:cNvSpPr>
          <p:nvPr>
            <p:ph type="ftr" sz="quarter" idx="11"/>
          </p:nvPr>
        </p:nvSpPr>
        <p:spPr/>
        <p:txBody>
          <a:bodyPr/>
          <a:lstStyle/>
          <a:p>
            <a:endParaRPr lang="he-IL"/>
          </a:p>
        </p:txBody>
      </p:sp>
      <p:sp>
        <p:nvSpPr>
          <p:cNvPr id="6" name="מציין מיקום של מספר שקופית 5">
            <a:extLst>
              <a:ext uri="{FF2B5EF4-FFF2-40B4-BE49-F238E27FC236}">
                <a16:creationId xmlns:a16="http://schemas.microsoft.com/office/drawing/2014/main" id="{015CB676-6883-7F35-E780-D7096064FE2D}"/>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4272660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כותרת אנכית וטקסט">
    <p:spTree>
      <p:nvGrpSpPr>
        <p:cNvPr id="1" name=""/>
        <p:cNvGrpSpPr/>
        <p:nvPr/>
      </p:nvGrpSpPr>
      <p:grpSpPr>
        <a:xfrm>
          <a:off x="0" y="0"/>
          <a:ext cx="0" cy="0"/>
          <a:chOff x="0" y="0"/>
          <a:chExt cx="0" cy="0"/>
        </a:xfrm>
      </p:grpSpPr>
      <p:sp>
        <p:nvSpPr>
          <p:cNvPr id="2" name="כותרת אנכית 1">
            <a:extLst>
              <a:ext uri="{FF2B5EF4-FFF2-40B4-BE49-F238E27FC236}">
                <a16:creationId xmlns:a16="http://schemas.microsoft.com/office/drawing/2014/main" id="{3491DB98-73F7-6E4B-1C2B-BB8B51907B02}"/>
              </a:ext>
            </a:extLst>
          </p:cNvPr>
          <p:cNvSpPr>
            <a:spLocks noGrp="1"/>
          </p:cNvSpPr>
          <p:nvPr>
            <p:ph type="title" orient="vert"/>
          </p:nvPr>
        </p:nvSpPr>
        <p:spPr>
          <a:xfrm>
            <a:off x="8724900" y="365125"/>
            <a:ext cx="2628900" cy="5811838"/>
          </a:xfrm>
        </p:spPr>
        <p:txBody>
          <a:bodyPr vert="eaVert"/>
          <a:lstStyle/>
          <a:p>
            <a:r>
              <a:rPr lang="he-IL"/>
              <a:t>לחץ כדי לערוך סגנון כותרת של תבנית בסיס</a:t>
            </a:r>
          </a:p>
        </p:txBody>
      </p:sp>
      <p:sp>
        <p:nvSpPr>
          <p:cNvPr id="3" name="מציין מיקום של טקסט אנכי 2">
            <a:extLst>
              <a:ext uri="{FF2B5EF4-FFF2-40B4-BE49-F238E27FC236}">
                <a16:creationId xmlns:a16="http://schemas.microsoft.com/office/drawing/2014/main" id="{E6FF0E9F-494E-6A05-478E-6954613672E6}"/>
              </a:ext>
            </a:extLst>
          </p:cNvPr>
          <p:cNvSpPr>
            <a:spLocks noGrp="1"/>
          </p:cNvSpPr>
          <p:nvPr>
            <p:ph type="body" orient="vert" idx="1"/>
          </p:nvPr>
        </p:nvSpPr>
        <p:spPr>
          <a:xfrm>
            <a:off x="838200" y="365125"/>
            <a:ext cx="7734300" cy="5811838"/>
          </a:xfrm>
        </p:spPr>
        <p:txBody>
          <a:bodyPr vert="eaVert"/>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4" name="מציין מיקום של תאריך 3">
            <a:extLst>
              <a:ext uri="{FF2B5EF4-FFF2-40B4-BE49-F238E27FC236}">
                <a16:creationId xmlns:a16="http://schemas.microsoft.com/office/drawing/2014/main" id="{93626930-D53C-E6CF-F652-7F966BCB99E6}"/>
              </a:ext>
            </a:extLst>
          </p:cNvPr>
          <p:cNvSpPr>
            <a:spLocks noGrp="1"/>
          </p:cNvSpPr>
          <p:nvPr>
            <p:ph type="dt" sz="half" idx="10"/>
          </p:nvPr>
        </p:nvSpPr>
        <p:spPr/>
        <p:txBody>
          <a:bodyPr/>
          <a:lstStyle/>
          <a:p>
            <a:fld id="{8DFD0C49-D110-2844-9001-598BA02D8825}" type="datetimeFigureOut">
              <a:rPr lang="he-IL" smtClean="0"/>
              <a:t>כ"ה/אלול/תשפ"ו</a:t>
            </a:fld>
            <a:endParaRPr lang="he-IL"/>
          </a:p>
        </p:txBody>
      </p:sp>
      <p:sp>
        <p:nvSpPr>
          <p:cNvPr id="5" name="מציין מיקום של כותרת תחתונה 4">
            <a:extLst>
              <a:ext uri="{FF2B5EF4-FFF2-40B4-BE49-F238E27FC236}">
                <a16:creationId xmlns:a16="http://schemas.microsoft.com/office/drawing/2014/main" id="{B912EE05-EEC2-7854-C05C-BDE25E6B2911}"/>
              </a:ext>
            </a:extLst>
          </p:cNvPr>
          <p:cNvSpPr>
            <a:spLocks noGrp="1"/>
          </p:cNvSpPr>
          <p:nvPr>
            <p:ph type="ftr" sz="quarter" idx="11"/>
          </p:nvPr>
        </p:nvSpPr>
        <p:spPr/>
        <p:txBody>
          <a:bodyPr/>
          <a:lstStyle/>
          <a:p>
            <a:endParaRPr lang="he-IL"/>
          </a:p>
        </p:txBody>
      </p:sp>
      <p:sp>
        <p:nvSpPr>
          <p:cNvPr id="6" name="מציין מיקום של מספר שקופית 5">
            <a:extLst>
              <a:ext uri="{FF2B5EF4-FFF2-40B4-BE49-F238E27FC236}">
                <a16:creationId xmlns:a16="http://schemas.microsoft.com/office/drawing/2014/main" id="{3E3F7A82-5A93-C9A6-A713-241C5658BAD9}"/>
              </a:ext>
            </a:extLst>
          </p:cNvPr>
          <p:cNvSpPr>
            <a:spLocks noGrp="1"/>
          </p:cNvSpPr>
          <p:nvPr>
            <p:ph type="sldNum" sz="quarter" idx="12"/>
          </p:nvPr>
        </p:nvSpPr>
        <p:spPr/>
        <p:txBody>
          <a:bodyPr/>
          <a:lstStyle/>
          <a:p>
            <a:fld id="{C9C3E712-9A06-8A4A-841B-9EA69A912FCA}" type="slidenum">
              <a:rPr lang="he-IL" smtClean="0"/>
              <a:t>‹#›</a:t>
            </a:fld>
            <a:endParaRPr lang="he-IL"/>
          </a:p>
        </p:txBody>
      </p:sp>
    </p:spTree>
    <p:extLst>
      <p:ext uri="{BB962C8B-B14F-4D97-AF65-F5344CB8AC3E}">
        <p14:creationId xmlns:p14="http://schemas.microsoft.com/office/powerpoint/2010/main" val="3680670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מציין מיקום של כותרת 1">
            <a:extLst>
              <a:ext uri="{FF2B5EF4-FFF2-40B4-BE49-F238E27FC236}">
                <a16:creationId xmlns:a16="http://schemas.microsoft.com/office/drawing/2014/main" id="{D19FD031-1708-B31C-3DCC-0A76142E4D97}"/>
              </a:ext>
            </a:extLst>
          </p:cNvPr>
          <p:cNvSpPr>
            <a:spLocks noGrp="1"/>
          </p:cNvSpPr>
          <p:nvPr>
            <p:ph type="title"/>
          </p:nvPr>
        </p:nvSpPr>
        <p:spPr>
          <a:xfrm>
            <a:off x="838200" y="365125"/>
            <a:ext cx="10515600" cy="1325563"/>
          </a:xfrm>
          <a:prstGeom prst="rect">
            <a:avLst/>
          </a:prstGeom>
        </p:spPr>
        <p:txBody>
          <a:bodyPr vert="horz" lIns="91440" tIns="45720" rIns="91440" bIns="45720" rtlCol="1" anchor="ctr">
            <a:normAutofit/>
          </a:bodyPr>
          <a:lstStyle/>
          <a:p>
            <a:r>
              <a:rPr lang="he-IL"/>
              <a:t>לחץ כדי לערוך סגנון כותרת של תבנית בסיס</a:t>
            </a:r>
          </a:p>
        </p:txBody>
      </p:sp>
      <p:sp>
        <p:nvSpPr>
          <p:cNvPr id="3" name="מציין מיקום טקסט 2">
            <a:extLst>
              <a:ext uri="{FF2B5EF4-FFF2-40B4-BE49-F238E27FC236}">
                <a16:creationId xmlns:a16="http://schemas.microsoft.com/office/drawing/2014/main" id="{7FF060CD-679B-EBBA-D09A-99564001CDB5}"/>
              </a:ext>
            </a:extLst>
          </p:cNvPr>
          <p:cNvSpPr>
            <a:spLocks noGrp="1"/>
          </p:cNvSpPr>
          <p:nvPr>
            <p:ph type="body" idx="1"/>
          </p:nvPr>
        </p:nvSpPr>
        <p:spPr>
          <a:xfrm>
            <a:off x="838200" y="1825625"/>
            <a:ext cx="10515600" cy="4351338"/>
          </a:xfrm>
          <a:prstGeom prst="rect">
            <a:avLst/>
          </a:prstGeom>
        </p:spPr>
        <p:txBody>
          <a:bodyPr vert="horz" lIns="91440" tIns="45720" rIns="91440" bIns="45720" rtlCol="1">
            <a:normAutofit/>
          </a:bodyPr>
          <a:lstStyle/>
          <a:p>
            <a:pPr lvl="0"/>
            <a:r>
              <a:rPr lang="he-IL"/>
              <a:t>לחץ כדי לערוך סגנונות טקסט של תבנית בסיס</a:t>
            </a:r>
          </a:p>
          <a:p>
            <a:pPr lvl="1"/>
            <a:r>
              <a:rPr lang="he-IL"/>
              <a:t>רמה שנייה</a:t>
            </a:r>
          </a:p>
          <a:p>
            <a:pPr lvl="2"/>
            <a:r>
              <a:rPr lang="he-IL"/>
              <a:t>רמה שלישית</a:t>
            </a:r>
          </a:p>
          <a:p>
            <a:pPr lvl="3"/>
            <a:r>
              <a:rPr lang="he-IL"/>
              <a:t>רמה רביעית</a:t>
            </a:r>
          </a:p>
          <a:p>
            <a:pPr lvl="4"/>
            <a:r>
              <a:rPr lang="he-IL"/>
              <a:t>רמה חמישית</a:t>
            </a:r>
          </a:p>
        </p:txBody>
      </p:sp>
      <p:sp>
        <p:nvSpPr>
          <p:cNvPr id="4" name="מציין מיקום של תאריך 3">
            <a:extLst>
              <a:ext uri="{FF2B5EF4-FFF2-40B4-BE49-F238E27FC236}">
                <a16:creationId xmlns:a16="http://schemas.microsoft.com/office/drawing/2014/main" id="{3B061EF5-F4C8-E62D-F96D-57BAD9A172D2}"/>
              </a:ext>
            </a:extLst>
          </p:cNvPr>
          <p:cNvSpPr>
            <a:spLocks noGrp="1"/>
          </p:cNvSpPr>
          <p:nvPr>
            <p:ph type="dt" sz="half" idx="2"/>
          </p:nvPr>
        </p:nvSpPr>
        <p:spPr>
          <a:xfrm>
            <a:off x="8610600" y="6356350"/>
            <a:ext cx="2743200" cy="365125"/>
          </a:xfrm>
          <a:prstGeom prst="rect">
            <a:avLst/>
          </a:prstGeom>
        </p:spPr>
        <p:txBody>
          <a:bodyPr vert="horz" lIns="91440" tIns="45720" rIns="91440" bIns="45720" rtlCol="1" anchor="ctr"/>
          <a:lstStyle>
            <a:lvl1pPr algn="r">
              <a:defRPr sz="1200">
                <a:solidFill>
                  <a:schemeClr val="tx1">
                    <a:tint val="75000"/>
                  </a:schemeClr>
                </a:solidFill>
              </a:defRPr>
            </a:lvl1pPr>
          </a:lstStyle>
          <a:p>
            <a:fld id="{8DFD0C49-D110-2844-9001-598BA02D8825}" type="datetimeFigureOut">
              <a:rPr lang="he-IL" smtClean="0"/>
              <a:t>כ"ה/אלול/תשפ"ו</a:t>
            </a:fld>
            <a:endParaRPr lang="he-IL"/>
          </a:p>
        </p:txBody>
      </p:sp>
      <p:sp>
        <p:nvSpPr>
          <p:cNvPr id="5" name="מציין מיקום של כותרת תחתונה 4">
            <a:extLst>
              <a:ext uri="{FF2B5EF4-FFF2-40B4-BE49-F238E27FC236}">
                <a16:creationId xmlns:a16="http://schemas.microsoft.com/office/drawing/2014/main" id="{D4EC4F4F-9FC5-6F4B-F4B9-B7289269CF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1" anchor="ctr"/>
          <a:lstStyle>
            <a:lvl1pPr algn="ctr">
              <a:defRPr sz="1200">
                <a:solidFill>
                  <a:schemeClr val="tx1">
                    <a:tint val="75000"/>
                  </a:schemeClr>
                </a:solidFill>
              </a:defRPr>
            </a:lvl1pPr>
          </a:lstStyle>
          <a:p>
            <a:endParaRPr lang="he-IL"/>
          </a:p>
        </p:txBody>
      </p:sp>
      <p:sp>
        <p:nvSpPr>
          <p:cNvPr id="6" name="מציין מיקום של מספר שקופית 5">
            <a:extLst>
              <a:ext uri="{FF2B5EF4-FFF2-40B4-BE49-F238E27FC236}">
                <a16:creationId xmlns:a16="http://schemas.microsoft.com/office/drawing/2014/main" id="{324258AD-6010-B899-89D4-64E73D11E9CB}"/>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1" anchor="ctr"/>
          <a:lstStyle>
            <a:lvl1pPr algn="l">
              <a:defRPr sz="1200">
                <a:solidFill>
                  <a:schemeClr val="tx1">
                    <a:tint val="75000"/>
                  </a:schemeClr>
                </a:solidFill>
              </a:defRPr>
            </a:lvl1pPr>
          </a:lstStyle>
          <a:p>
            <a:fld id="{C9C3E712-9A06-8A4A-841B-9EA69A912FCA}" type="slidenum">
              <a:rPr lang="he-IL" smtClean="0"/>
              <a:t>‹#›</a:t>
            </a:fld>
            <a:endParaRPr lang="he-IL"/>
          </a:p>
        </p:txBody>
      </p:sp>
    </p:spTree>
    <p:extLst>
      <p:ext uri="{BB962C8B-B14F-4D97-AF65-F5344CB8AC3E}">
        <p14:creationId xmlns:p14="http://schemas.microsoft.com/office/powerpoint/2010/main" val="11592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he-IL"/>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microsoft.com/office/2007/relationships/hdphoto" Target="../media/hdphoto5.wdp"/><Relationship Id="rId18" Type="http://schemas.openxmlformats.org/officeDocument/2006/relationships/image" Target="../media/image11.png"/><Relationship Id="rId3" Type="http://schemas.openxmlformats.org/officeDocument/2006/relationships/image" Target="../media/image3.jpeg"/><Relationship Id="rId7" Type="http://schemas.microsoft.com/office/2007/relationships/hdphoto" Target="../media/hdphoto2.wdp"/><Relationship Id="rId12" Type="http://schemas.openxmlformats.org/officeDocument/2006/relationships/image" Target="../media/image8.png"/><Relationship Id="rId17" Type="http://schemas.microsoft.com/office/2007/relationships/hdphoto" Target="../media/hdphoto7.wdp"/><Relationship Id="rId2" Type="http://schemas.openxmlformats.org/officeDocument/2006/relationships/image" Target="../media/image2.jpeg"/><Relationship Id="rId16"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hdphoto" Target="../media/hdphoto4.wdp"/><Relationship Id="rId5" Type="http://schemas.microsoft.com/office/2007/relationships/hdphoto" Target="../media/hdphoto1.wdp"/><Relationship Id="rId15" Type="http://schemas.microsoft.com/office/2007/relationships/hdphoto" Target="../media/hdphoto6.wdp"/><Relationship Id="rId10" Type="http://schemas.openxmlformats.org/officeDocument/2006/relationships/image" Target="../media/image7.png"/><Relationship Id="rId19" Type="http://schemas.microsoft.com/office/2007/relationships/hdphoto" Target="../media/hdphoto8.wdp"/><Relationship Id="rId4" Type="http://schemas.openxmlformats.org/officeDocument/2006/relationships/image" Target="../media/image4.png"/><Relationship Id="rId9" Type="http://schemas.microsoft.com/office/2007/relationships/hdphoto" Target="../media/hdphoto3.wdp"/><Relationship Id="rId1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2.xml"/><Relationship Id="rId4" Type="http://schemas.microsoft.com/office/2007/relationships/hdphoto" Target="../media/hdphoto9.wdp"/></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hdphoto" Target="../media/hdphoto15.wdp"/><Relationship Id="rId18" Type="http://schemas.openxmlformats.org/officeDocument/2006/relationships/image" Target="../media/image6.png"/><Relationship Id="rId3" Type="http://schemas.openxmlformats.org/officeDocument/2006/relationships/image" Target="../media/image3.jpeg"/><Relationship Id="rId7" Type="http://schemas.microsoft.com/office/2007/relationships/hdphoto" Target="../media/hdphoto12.wdp"/><Relationship Id="rId12" Type="http://schemas.openxmlformats.org/officeDocument/2006/relationships/image" Target="../media/image9.png"/><Relationship Id="rId17" Type="http://schemas.microsoft.com/office/2007/relationships/hdphoto" Target="../media/hdphoto17.wdp"/><Relationship Id="rId2" Type="http://schemas.openxmlformats.org/officeDocument/2006/relationships/image" Target="../media/image2.jpeg"/><Relationship Id="rId16"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hdphoto" Target="../media/hdphoto14.wdp"/><Relationship Id="rId5" Type="http://schemas.microsoft.com/office/2007/relationships/hdphoto" Target="../media/hdphoto11.wdp"/><Relationship Id="rId15" Type="http://schemas.microsoft.com/office/2007/relationships/hdphoto" Target="../media/hdphoto16.wdp"/><Relationship Id="rId10" Type="http://schemas.openxmlformats.org/officeDocument/2006/relationships/image" Target="../media/image8.png"/><Relationship Id="rId19" Type="http://schemas.microsoft.com/office/2007/relationships/hdphoto" Target="../media/hdphoto18.wdp"/><Relationship Id="rId4" Type="http://schemas.openxmlformats.org/officeDocument/2006/relationships/image" Target="../media/image4.png"/><Relationship Id="rId9" Type="http://schemas.microsoft.com/office/2007/relationships/hdphoto" Target="../media/hdphoto13.wdp"/><Relationship Id="rId14" Type="http://schemas.openxmlformats.org/officeDocument/2006/relationships/image" Target="../media/image10.png"/></Relationships>
</file>

<file path=ppt/slides/_rels/slide6.xml.rels><?xml version="1.0" encoding="UTF-8" standalone="yes"?>
<Relationships xmlns="http://schemas.openxmlformats.org/package/2006/relationships"><Relationship Id="rId13" Type="http://schemas.openxmlformats.org/officeDocument/2006/relationships/image" Target="../media/image23.svg"/><Relationship Id="rId18" Type="http://schemas.openxmlformats.org/officeDocument/2006/relationships/image" Target="../media/image28.svg"/><Relationship Id="rId26" Type="http://schemas.openxmlformats.org/officeDocument/2006/relationships/image" Target="../media/image36.svg"/><Relationship Id="rId39" Type="http://schemas.openxmlformats.org/officeDocument/2006/relationships/image" Target="../media/image49.svg"/><Relationship Id="rId21" Type="http://schemas.openxmlformats.org/officeDocument/2006/relationships/image" Target="../media/image31.svg"/><Relationship Id="rId34" Type="http://schemas.openxmlformats.org/officeDocument/2006/relationships/image" Target="../media/image44.svg"/><Relationship Id="rId42" Type="http://schemas.openxmlformats.org/officeDocument/2006/relationships/image" Target="../media/image52.svg"/><Relationship Id="rId47" Type="http://schemas.openxmlformats.org/officeDocument/2006/relationships/image" Target="../media/image56.png"/><Relationship Id="rId7" Type="http://schemas.openxmlformats.org/officeDocument/2006/relationships/image" Target="../media/image17.svg"/><Relationship Id="rId2" Type="http://schemas.openxmlformats.org/officeDocument/2006/relationships/image" Target="../media/image2.jpeg"/><Relationship Id="rId16" Type="http://schemas.openxmlformats.org/officeDocument/2006/relationships/image" Target="../media/image26.svg"/><Relationship Id="rId29" Type="http://schemas.openxmlformats.org/officeDocument/2006/relationships/image" Target="../media/image39.svg"/><Relationship Id="rId11" Type="http://schemas.openxmlformats.org/officeDocument/2006/relationships/image" Target="../media/image21.svg"/><Relationship Id="rId24" Type="http://schemas.openxmlformats.org/officeDocument/2006/relationships/image" Target="../media/image34.svg"/><Relationship Id="rId32" Type="http://schemas.openxmlformats.org/officeDocument/2006/relationships/image" Target="../media/image42.svg"/><Relationship Id="rId37" Type="http://schemas.openxmlformats.org/officeDocument/2006/relationships/image" Target="../media/image47.svg"/><Relationship Id="rId40" Type="http://schemas.openxmlformats.org/officeDocument/2006/relationships/image" Target="../media/image50.svg"/><Relationship Id="rId45" Type="http://schemas.openxmlformats.org/officeDocument/2006/relationships/image" Target="../media/image55.png"/><Relationship Id="rId5" Type="http://schemas.openxmlformats.org/officeDocument/2006/relationships/image" Target="../media/image15.svg"/><Relationship Id="rId15" Type="http://schemas.openxmlformats.org/officeDocument/2006/relationships/image" Target="../media/image25.svg"/><Relationship Id="rId23" Type="http://schemas.openxmlformats.org/officeDocument/2006/relationships/image" Target="../media/image33.svg"/><Relationship Id="rId28" Type="http://schemas.openxmlformats.org/officeDocument/2006/relationships/image" Target="../media/image38.svg"/><Relationship Id="rId36" Type="http://schemas.openxmlformats.org/officeDocument/2006/relationships/image" Target="../media/image46.svg"/><Relationship Id="rId49" Type="http://schemas.openxmlformats.org/officeDocument/2006/relationships/image" Target="../media/image57.svg"/><Relationship Id="rId10" Type="http://schemas.openxmlformats.org/officeDocument/2006/relationships/image" Target="../media/image20.svg"/><Relationship Id="rId19" Type="http://schemas.openxmlformats.org/officeDocument/2006/relationships/image" Target="../media/image29.svg"/><Relationship Id="rId31" Type="http://schemas.openxmlformats.org/officeDocument/2006/relationships/image" Target="../media/image41.svg"/><Relationship Id="rId44" Type="http://schemas.openxmlformats.org/officeDocument/2006/relationships/image" Target="../media/image54.svg"/><Relationship Id="rId4" Type="http://schemas.openxmlformats.org/officeDocument/2006/relationships/image" Target="../media/image14.svg"/><Relationship Id="rId9" Type="http://schemas.openxmlformats.org/officeDocument/2006/relationships/image" Target="../media/image19.svg"/><Relationship Id="rId14" Type="http://schemas.openxmlformats.org/officeDocument/2006/relationships/image" Target="../media/image24.svg"/><Relationship Id="rId22" Type="http://schemas.openxmlformats.org/officeDocument/2006/relationships/image" Target="../media/image32.svg"/><Relationship Id="rId27" Type="http://schemas.openxmlformats.org/officeDocument/2006/relationships/image" Target="../media/image37.svg"/><Relationship Id="rId30" Type="http://schemas.openxmlformats.org/officeDocument/2006/relationships/image" Target="../media/image40.svg"/><Relationship Id="rId35" Type="http://schemas.openxmlformats.org/officeDocument/2006/relationships/image" Target="../media/image45.svg"/><Relationship Id="rId43" Type="http://schemas.openxmlformats.org/officeDocument/2006/relationships/image" Target="../media/image53.svg"/><Relationship Id="rId48" Type="http://schemas.microsoft.com/office/2007/relationships/hdphoto" Target="../media/hdphoto20.wdp"/><Relationship Id="rId8" Type="http://schemas.openxmlformats.org/officeDocument/2006/relationships/image" Target="../media/image18.svg"/><Relationship Id="rId3" Type="http://schemas.openxmlformats.org/officeDocument/2006/relationships/image" Target="../media/image13.svg"/><Relationship Id="rId12" Type="http://schemas.openxmlformats.org/officeDocument/2006/relationships/image" Target="../media/image22.svg"/><Relationship Id="rId17" Type="http://schemas.openxmlformats.org/officeDocument/2006/relationships/image" Target="../media/image27.svg"/><Relationship Id="rId25" Type="http://schemas.openxmlformats.org/officeDocument/2006/relationships/image" Target="../media/image35.svg"/><Relationship Id="rId33" Type="http://schemas.openxmlformats.org/officeDocument/2006/relationships/image" Target="../media/image43.svg"/><Relationship Id="rId38" Type="http://schemas.openxmlformats.org/officeDocument/2006/relationships/image" Target="../media/image48.svg"/><Relationship Id="rId46" Type="http://schemas.microsoft.com/office/2007/relationships/hdphoto" Target="../media/hdphoto19.wdp"/><Relationship Id="rId20" Type="http://schemas.openxmlformats.org/officeDocument/2006/relationships/image" Target="../media/image30.svg"/><Relationship Id="rId41" Type="http://schemas.openxmlformats.org/officeDocument/2006/relationships/image" Target="../media/image51.svg"/><Relationship Id="rId1" Type="http://schemas.openxmlformats.org/officeDocument/2006/relationships/slideLayout" Target="../slideLayouts/slideLayout2.xml"/><Relationship Id="rId6" Type="http://schemas.openxmlformats.org/officeDocument/2006/relationships/image" Target="../media/image16.sv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hdphoto" Target="../media/hdphoto15.wdp"/><Relationship Id="rId3" Type="http://schemas.openxmlformats.org/officeDocument/2006/relationships/image" Target="../media/image3.jpeg"/><Relationship Id="rId7" Type="http://schemas.microsoft.com/office/2007/relationships/hdphoto" Target="../media/hdphoto12.wdp"/><Relationship Id="rId12" Type="http://schemas.openxmlformats.org/officeDocument/2006/relationships/image" Target="../media/image9.png"/><Relationship Id="rId17" Type="http://schemas.microsoft.com/office/2007/relationships/hdphoto" Target="../media/hdphoto21.wdp"/><Relationship Id="rId2" Type="http://schemas.openxmlformats.org/officeDocument/2006/relationships/image" Target="../media/image2.jpeg"/><Relationship Id="rId16"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hdphoto" Target="../media/hdphoto14.wdp"/><Relationship Id="rId5" Type="http://schemas.microsoft.com/office/2007/relationships/hdphoto" Target="../media/hdphoto11.wdp"/><Relationship Id="rId15" Type="http://schemas.microsoft.com/office/2007/relationships/hdphoto" Target="../media/hdphoto16.wdp"/><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hdphoto" Target="../media/hdphoto13.wdp"/><Relationship Id="rId1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hdphoto" Target="../media/hdphoto16.wdp"/><Relationship Id="rId3" Type="http://schemas.openxmlformats.org/officeDocument/2006/relationships/image" Target="../media/image3.jpeg"/><Relationship Id="rId7" Type="http://schemas.microsoft.com/office/2007/relationships/hdphoto" Target="../media/hdphoto12.wdp"/><Relationship Id="rId12"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hdphoto" Target="../media/hdphoto14.wdp"/><Relationship Id="rId5" Type="http://schemas.microsoft.com/office/2007/relationships/hdphoto" Target="../media/hdphoto11.wdp"/><Relationship Id="rId15" Type="http://schemas.microsoft.com/office/2007/relationships/hdphoto" Target="../media/hdphoto15.wdp"/><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hdphoto" Target="../media/hdphoto13.wdp"/><Relationship Id="rId1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9.emf"/></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jpeg"/><Relationship Id="rId7" Type="http://schemas.microsoft.com/office/2007/relationships/hdphoto" Target="../media/hdphoto13.wdp"/><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7.png"/><Relationship Id="rId5" Type="http://schemas.microsoft.com/office/2007/relationships/hdphoto" Target="../media/hdphoto12.wdp"/><Relationship Id="rId4" Type="http://schemas.openxmlformats.org/officeDocument/2006/relationships/image" Target="../media/image5.png"/><Relationship Id="rId9" Type="http://schemas.microsoft.com/office/2007/relationships/hdphoto" Target="../media/hdphoto16.wdp"/></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3" Type="http://schemas.openxmlformats.org/officeDocument/2006/relationships/image" Target="../media/image69.png"/><Relationship Id="rId18" Type="http://schemas.openxmlformats.org/officeDocument/2006/relationships/image" Target="../media/image74.png"/><Relationship Id="rId26" Type="http://schemas.openxmlformats.org/officeDocument/2006/relationships/image" Target="../media/image82.png"/><Relationship Id="rId39" Type="http://schemas.openxmlformats.org/officeDocument/2006/relationships/image" Target="../media/image95.png"/><Relationship Id="rId21" Type="http://schemas.openxmlformats.org/officeDocument/2006/relationships/image" Target="../media/image77.png"/><Relationship Id="rId34" Type="http://schemas.openxmlformats.org/officeDocument/2006/relationships/image" Target="../media/image90.png"/><Relationship Id="rId7" Type="http://schemas.openxmlformats.org/officeDocument/2006/relationships/image" Target="../media/image63.png"/><Relationship Id="rId12" Type="http://schemas.openxmlformats.org/officeDocument/2006/relationships/image" Target="../media/image68.png"/><Relationship Id="rId17" Type="http://schemas.openxmlformats.org/officeDocument/2006/relationships/image" Target="../media/image73.png"/><Relationship Id="rId25" Type="http://schemas.openxmlformats.org/officeDocument/2006/relationships/image" Target="../media/image81.png"/><Relationship Id="rId33" Type="http://schemas.openxmlformats.org/officeDocument/2006/relationships/image" Target="../media/image89.png"/><Relationship Id="rId38" Type="http://schemas.openxmlformats.org/officeDocument/2006/relationships/image" Target="../media/image94.png"/><Relationship Id="rId2" Type="http://schemas.openxmlformats.org/officeDocument/2006/relationships/notesSlide" Target="../notesSlides/notesSlide2.xml"/><Relationship Id="rId16" Type="http://schemas.openxmlformats.org/officeDocument/2006/relationships/image" Target="../media/image72.png"/><Relationship Id="rId20" Type="http://schemas.openxmlformats.org/officeDocument/2006/relationships/image" Target="../media/image76.png"/><Relationship Id="rId29" Type="http://schemas.openxmlformats.org/officeDocument/2006/relationships/image" Target="../media/image85.png"/><Relationship Id="rId1" Type="http://schemas.openxmlformats.org/officeDocument/2006/relationships/slideLayout" Target="../slideLayouts/slideLayout2.xml"/><Relationship Id="rId6" Type="http://schemas.openxmlformats.org/officeDocument/2006/relationships/image" Target="../media/image62.png"/><Relationship Id="rId11" Type="http://schemas.openxmlformats.org/officeDocument/2006/relationships/image" Target="../media/image67.png"/><Relationship Id="rId24" Type="http://schemas.openxmlformats.org/officeDocument/2006/relationships/image" Target="../media/image80.png"/><Relationship Id="rId32" Type="http://schemas.openxmlformats.org/officeDocument/2006/relationships/image" Target="../media/image88.png"/><Relationship Id="rId37" Type="http://schemas.openxmlformats.org/officeDocument/2006/relationships/image" Target="../media/image93.png"/><Relationship Id="rId40" Type="http://schemas.openxmlformats.org/officeDocument/2006/relationships/image" Target="../media/image96.png"/><Relationship Id="rId5" Type="http://schemas.openxmlformats.org/officeDocument/2006/relationships/image" Target="../media/image61.png"/><Relationship Id="rId15" Type="http://schemas.openxmlformats.org/officeDocument/2006/relationships/image" Target="../media/image71.png"/><Relationship Id="rId23" Type="http://schemas.openxmlformats.org/officeDocument/2006/relationships/image" Target="../media/image79.png"/><Relationship Id="rId28" Type="http://schemas.openxmlformats.org/officeDocument/2006/relationships/image" Target="../media/image84.png"/><Relationship Id="rId36" Type="http://schemas.openxmlformats.org/officeDocument/2006/relationships/image" Target="../media/image92.png"/><Relationship Id="rId10" Type="http://schemas.openxmlformats.org/officeDocument/2006/relationships/image" Target="../media/image66.png"/><Relationship Id="rId19" Type="http://schemas.openxmlformats.org/officeDocument/2006/relationships/image" Target="../media/image75.png"/><Relationship Id="rId31" Type="http://schemas.openxmlformats.org/officeDocument/2006/relationships/image" Target="../media/image87.png"/><Relationship Id="rId4" Type="http://schemas.openxmlformats.org/officeDocument/2006/relationships/image" Target="../media/image60.png"/><Relationship Id="rId9" Type="http://schemas.openxmlformats.org/officeDocument/2006/relationships/image" Target="../media/image65.png"/><Relationship Id="rId14" Type="http://schemas.openxmlformats.org/officeDocument/2006/relationships/image" Target="../media/image70.png"/><Relationship Id="rId22" Type="http://schemas.openxmlformats.org/officeDocument/2006/relationships/image" Target="../media/image78.png"/><Relationship Id="rId27" Type="http://schemas.openxmlformats.org/officeDocument/2006/relationships/image" Target="../media/image83.png"/><Relationship Id="rId30" Type="http://schemas.openxmlformats.org/officeDocument/2006/relationships/image" Target="../media/image86.png"/><Relationship Id="rId35" Type="http://schemas.openxmlformats.org/officeDocument/2006/relationships/image" Target="../media/image91.png"/><Relationship Id="rId8" Type="http://schemas.openxmlformats.org/officeDocument/2006/relationships/image" Target="../media/image64.png"/><Relationship Id="rId3"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7" Type="http://schemas.microsoft.com/office/2007/relationships/hdphoto" Target="../media/hdphoto12.wdp"/><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13.wdp"/><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13" Type="http://schemas.microsoft.com/office/2007/relationships/hdphoto" Target="../media/hdphoto26.wdp"/><Relationship Id="rId18" Type="http://schemas.openxmlformats.org/officeDocument/2006/relationships/image" Target="../media/image104.png"/><Relationship Id="rId26" Type="http://schemas.openxmlformats.org/officeDocument/2006/relationships/image" Target="../media/image108.png"/><Relationship Id="rId39" Type="http://schemas.microsoft.com/office/2007/relationships/hdphoto" Target="../media/hdphoto39.wdp"/><Relationship Id="rId21" Type="http://schemas.microsoft.com/office/2007/relationships/hdphoto" Target="../media/hdphoto30.wdp"/><Relationship Id="rId34" Type="http://schemas.openxmlformats.org/officeDocument/2006/relationships/image" Target="../media/image112.png"/><Relationship Id="rId42" Type="http://schemas.openxmlformats.org/officeDocument/2006/relationships/image" Target="../media/image116.png"/><Relationship Id="rId47" Type="http://schemas.microsoft.com/office/2007/relationships/hdphoto" Target="../media/hdphoto43.wdp"/><Relationship Id="rId50" Type="http://schemas.openxmlformats.org/officeDocument/2006/relationships/image" Target="../media/image120.png"/><Relationship Id="rId7" Type="http://schemas.microsoft.com/office/2007/relationships/hdphoto" Target="../media/hdphoto23.wdp"/><Relationship Id="rId2" Type="http://schemas.openxmlformats.org/officeDocument/2006/relationships/notesSlide" Target="../notesSlides/notesSlide3.xml"/><Relationship Id="rId16" Type="http://schemas.openxmlformats.org/officeDocument/2006/relationships/image" Target="../media/image103.png"/><Relationship Id="rId29" Type="http://schemas.microsoft.com/office/2007/relationships/hdphoto" Target="../media/hdphoto34.wdp"/><Relationship Id="rId11" Type="http://schemas.microsoft.com/office/2007/relationships/hdphoto" Target="../media/hdphoto25.wdp"/><Relationship Id="rId24" Type="http://schemas.openxmlformats.org/officeDocument/2006/relationships/image" Target="../media/image107.png"/><Relationship Id="rId32" Type="http://schemas.openxmlformats.org/officeDocument/2006/relationships/image" Target="../media/image111.png"/><Relationship Id="rId37" Type="http://schemas.microsoft.com/office/2007/relationships/hdphoto" Target="../media/hdphoto38.wdp"/><Relationship Id="rId40" Type="http://schemas.openxmlformats.org/officeDocument/2006/relationships/image" Target="../media/image115.png"/><Relationship Id="rId45" Type="http://schemas.microsoft.com/office/2007/relationships/hdphoto" Target="../media/hdphoto42.wdp"/><Relationship Id="rId53" Type="http://schemas.microsoft.com/office/2007/relationships/hdphoto" Target="../media/hdphoto46.wdp"/><Relationship Id="rId5" Type="http://schemas.microsoft.com/office/2007/relationships/hdphoto" Target="../media/hdphoto22.wdp"/><Relationship Id="rId10" Type="http://schemas.openxmlformats.org/officeDocument/2006/relationships/image" Target="../media/image100.png"/><Relationship Id="rId19" Type="http://schemas.microsoft.com/office/2007/relationships/hdphoto" Target="../media/hdphoto29.wdp"/><Relationship Id="rId31" Type="http://schemas.microsoft.com/office/2007/relationships/hdphoto" Target="../media/hdphoto35.wdp"/><Relationship Id="rId44" Type="http://schemas.openxmlformats.org/officeDocument/2006/relationships/image" Target="../media/image117.png"/><Relationship Id="rId52" Type="http://schemas.openxmlformats.org/officeDocument/2006/relationships/image" Target="../media/image121.png"/><Relationship Id="rId4" Type="http://schemas.openxmlformats.org/officeDocument/2006/relationships/image" Target="../media/image97.png"/><Relationship Id="rId9" Type="http://schemas.microsoft.com/office/2007/relationships/hdphoto" Target="../media/hdphoto24.wdp"/><Relationship Id="rId14" Type="http://schemas.openxmlformats.org/officeDocument/2006/relationships/image" Target="../media/image102.png"/><Relationship Id="rId22" Type="http://schemas.openxmlformats.org/officeDocument/2006/relationships/image" Target="../media/image106.png"/><Relationship Id="rId27" Type="http://schemas.microsoft.com/office/2007/relationships/hdphoto" Target="../media/hdphoto33.wdp"/><Relationship Id="rId30" Type="http://schemas.openxmlformats.org/officeDocument/2006/relationships/image" Target="../media/image110.png"/><Relationship Id="rId35" Type="http://schemas.microsoft.com/office/2007/relationships/hdphoto" Target="../media/hdphoto37.wdp"/><Relationship Id="rId43" Type="http://schemas.microsoft.com/office/2007/relationships/hdphoto" Target="../media/hdphoto41.wdp"/><Relationship Id="rId48" Type="http://schemas.openxmlformats.org/officeDocument/2006/relationships/image" Target="../media/image119.png"/><Relationship Id="rId8" Type="http://schemas.openxmlformats.org/officeDocument/2006/relationships/image" Target="../media/image99.png"/><Relationship Id="rId51" Type="http://schemas.microsoft.com/office/2007/relationships/hdphoto" Target="../media/hdphoto45.wdp"/><Relationship Id="rId3" Type="http://schemas.openxmlformats.org/officeDocument/2006/relationships/image" Target="../media/image2.jpeg"/><Relationship Id="rId12" Type="http://schemas.openxmlformats.org/officeDocument/2006/relationships/image" Target="../media/image101.png"/><Relationship Id="rId17" Type="http://schemas.microsoft.com/office/2007/relationships/hdphoto" Target="../media/hdphoto28.wdp"/><Relationship Id="rId25" Type="http://schemas.microsoft.com/office/2007/relationships/hdphoto" Target="../media/hdphoto32.wdp"/><Relationship Id="rId33" Type="http://schemas.microsoft.com/office/2007/relationships/hdphoto" Target="../media/hdphoto36.wdp"/><Relationship Id="rId38" Type="http://schemas.openxmlformats.org/officeDocument/2006/relationships/image" Target="../media/image114.png"/><Relationship Id="rId46" Type="http://schemas.openxmlformats.org/officeDocument/2006/relationships/image" Target="../media/image118.png"/><Relationship Id="rId20" Type="http://schemas.openxmlformats.org/officeDocument/2006/relationships/image" Target="../media/image105.png"/><Relationship Id="rId41" Type="http://schemas.microsoft.com/office/2007/relationships/hdphoto" Target="../media/hdphoto40.wdp"/><Relationship Id="rId1" Type="http://schemas.openxmlformats.org/officeDocument/2006/relationships/slideLayout" Target="../slideLayouts/slideLayout2.xml"/><Relationship Id="rId6" Type="http://schemas.openxmlformats.org/officeDocument/2006/relationships/image" Target="../media/image98.png"/><Relationship Id="rId15" Type="http://schemas.microsoft.com/office/2007/relationships/hdphoto" Target="../media/hdphoto27.wdp"/><Relationship Id="rId23" Type="http://schemas.microsoft.com/office/2007/relationships/hdphoto" Target="../media/hdphoto31.wdp"/><Relationship Id="rId28" Type="http://schemas.openxmlformats.org/officeDocument/2006/relationships/image" Target="../media/image109.png"/><Relationship Id="rId36" Type="http://schemas.openxmlformats.org/officeDocument/2006/relationships/image" Target="../media/image113.png"/><Relationship Id="rId49" Type="http://schemas.microsoft.com/office/2007/relationships/hdphoto" Target="../media/hdphoto44.wdp"/></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microsoft.com/office/2007/relationships/hdphoto" Target="../media/hdphoto13.wdp"/><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כותרת 9">
            <a:extLst>
              <a:ext uri="{FF2B5EF4-FFF2-40B4-BE49-F238E27FC236}">
                <a16:creationId xmlns:a16="http://schemas.microsoft.com/office/drawing/2014/main" id="{9949750B-6925-B7B8-83BE-B2CC07110CB6}"/>
              </a:ext>
            </a:extLst>
          </p:cNvPr>
          <p:cNvSpPr>
            <a:spLocks noGrp="1"/>
          </p:cNvSpPr>
          <p:nvPr>
            <p:ph type="ctrTitle"/>
          </p:nvPr>
        </p:nvSpPr>
        <p:spPr/>
        <p:txBody>
          <a:bodyPr/>
          <a:lstStyle/>
          <a:p>
            <a:endParaRPr lang="he-IL"/>
          </a:p>
        </p:txBody>
      </p:sp>
      <p:sp>
        <p:nvSpPr>
          <p:cNvPr id="11" name="כותרת משנה 10">
            <a:extLst>
              <a:ext uri="{FF2B5EF4-FFF2-40B4-BE49-F238E27FC236}">
                <a16:creationId xmlns:a16="http://schemas.microsoft.com/office/drawing/2014/main" id="{F4D15E73-CB30-DCD1-2CE6-EEF6B830BE91}"/>
              </a:ext>
            </a:extLst>
          </p:cNvPr>
          <p:cNvSpPr>
            <a:spLocks noGrp="1"/>
          </p:cNvSpPr>
          <p:nvPr>
            <p:ph type="subTitle" idx="1"/>
          </p:nvPr>
        </p:nvSpPr>
        <p:spPr/>
        <p:txBody>
          <a:bodyPr/>
          <a:lstStyle/>
          <a:p>
            <a:endParaRPr lang="he-IL"/>
          </a:p>
        </p:txBody>
      </p:sp>
      <p:pic>
        <p:nvPicPr>
          <p:cNvPr id="3" name="תמונה 2">
            <a:extLst>
              <a:ext uri="{FF2B5EF4-FFF2-40B4-BE49-F238E27FC236}">
                <a16:creationId xmlns:a16="http://schemas.microsoft.com/office/drawing/2014/main" id="{8B529020-B1BD-B210-4BAC-981D1347996B}"/>
              </a:ext>
            </a:extLst>
          </p:cNvPr>
          <p:cNvPicPr>
            <a:picLocks noChangeAspect="1"/>
          </p:cNvPicPr>
          <p:nvPr/>
        </p:nvPicPr>
        <p:blipFill>
          <a:blip r:embed="rId2"/>
          <a:stretch>
            <a:fillRect/>
          </a:stretch>
        </p:blipFill>
        <p:spPr>
          <a:xfrm>
            <a:off x="0" y="0"/>
            <a:ext cx="12192000" cy="6864626"/>
          </a:xfrm>
          <a:prstGeom prst="rect">
            <a:avLst/>
          </a:prstGeom>
        </p:spPr>
      </p:pic>
      <p:sp>
        <p:nvSpPr>
          <p:cNvPr id="5" name="תיבת טקסט 4">
            <a:extLst>
              <a:ext uri="{FF2B5EF4-FFF2-40B4-BE49-F238E27FC236}">
                <a16:creationId xmlns:a16="http://schemas.microsoft.com/office/drawing/2014/main" id="{0B052D2A-6B0C-3433-5CA8-8E029981695D}"/>
              </a:ext>
            </a:extLst>
          </p:cNvPr>
          <p:cNvSpPr txBox="1"/>
          <p:nvPr/>
        </p:nvSpPr>
        <p:spPr>
          <a:xfrm>
            <a:off x="0" y="4840606"/>
            <a:ext cx="12191999" cy="1323439"/>
          </a:xfrm>
          <a:prstGeom prst="rect">
            <a:avLst/>
          </a:prstGeom>
          <a:noFill/>
        </p:spPr>
        <p:txBody>
          <a:bodyPr wrap="square">
            <a:spAutoFit/>
          </a:bodyPr>
          <a:lstStyle/>
          <a:p>
            <a:pPr algn="ctr"/>
            <a:r>
              <a:rPr lang="he-IL" sz="4000" dirty="0">
                <a:solidFill>
                  <a:schemeClr val="bg1"/>
                </a:solidFill>
                <a:latin typeface="Anomalia 1.0 AAA Medium" pitchFamily="2" charset="-79"/>
                <a:cs typeface="Anomalia 1.0 AAA Medium" pitchFamily="2" charset="-79"/>
              </a:rPr>
              <a:t>ראש השנה</a:t>
            </a:r>
          </a:p>
          <a:p>
            <a:pPr algn="ctr"/>
            <a:r>
              <a:rPr lang="he-IL" sz="4000" b="1" dirty="0">
                <a:solidFill>
                  <a:schemeClr val="bg1"/>
                </a:solidFill>
                <a:latin typeface="Anomalia 1.0 AAA UltraBold" pitchFamily="2" charset="-79"/>
                <a:cs typeface="Anomalia 1.0 AAA UltraBold" pitchFamily="2" charset="-79"/>
              </a:rPr>
              <a:t>המלכת המלך</a:t>
            </a:r>
            <a:endParaRPr lang="he-IL" sz="4000" b="1" dirty="0">
              <a:latin typeface="Anomalia 1.0 AAA UltraBold" pitchFamily="2" charset="-79"/>
              <a:cs typeface="Anomalia 1.0 AAA UltraBold" pitchFamily="2" charset="-79"/>
            </a:endParaRPr>
          </a:p>
        </p:txBody>
      </p:sp>
    </p:spTree>
    <p:extLst>
      <p:ext uri="{BB962C8B-B14F-4D97-AF65-F5344CB8AC3E}">
        <p14:creationId xmlns:p14="http://schemas.microsoft.com/office/powerpoint/2010/main" val="192004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989078"/>
            <a:ext cx="9559636" cy="1456736"/>
          </a:xfrm>
        </p:spPr>
        <p:txBody>
          <a:bodyPr>
            <a:normAutofit/>
          </a:bodyPr>
          <a:lstStyle/>
          <a:p>
            <a:pPr algn="ctr"/>
            <a:r>
              <a:rPr lang="he-IL" sz="2800" dirty="0">
                <a:solidFill>
                  <a:schemeClr val="bg1"/>
                </a:solidFill>
                <a:latin typeface="Anomalia 1.0 AAA Light" pitchFamily="2" charset="-79"/>
                <a:cs typeface="Anomalia 1.0 AAA Light" pitchFamily="2" charset="-79"/>
              </a:rPr>
              <a:t>במהלך הלימוד עליכם להשלים את כל חלקי הפאזל.</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Medium" pitchFamily="2" charset="-79"/>
                <a:cs typeface="Anomalia 1.0 AAA Medium" pitchFamily="2" charset="-79"/>
              </a:rPr>
              <a:t>כל משימה שתבצעו תוביל אתכם לחלק הפאזל הבא,</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Light" pitchFamily="2" charset="-79"/>
                <a:cs typeface="Anomalia 1.0 AAA Light" pitchFamily="2" charset="-79"/>
              </a:rPr>
              <a:t>עד למשימה האחרונה שתשלים את הפאזל כולו.</a:t>
            </a:r>
          </a:p>
        </p:txBody>
      </p:sp>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3176241" y="2627804"/>
            <a:ext cx="5839519" cy="3893013"/>
          </a:xfrm>
          <a:prstGeom prst="rect">
            <a:avLst/>
          </a:prstGeom>
          <a:effectLst>
            <a:glow rad="367711">
              <a:schemeClr val="bg1">
                <a:alpha val="24000"/>
              </a:schemeClr>
            </a:glow>
          </a:effectLst>
        </p:spPr>
      </p:pic>
      <p:pic>
        <p:nvPicPr>
          <p:cNvPr id="7" name="תמונה 6">
            <a:extLst>
              <a:ext uri="{FF2B5EF4-FFF2-40B4-BE49-F238E27FC236}">
                <a16:creationId xmlns:a16="http://schemas.microsoft.com/office/drawing/2014/main" id="{81179EFF-3886-E8BB-16D6-61AF364DC90F}"/>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7000"/>
                    </a14:imgEffect>
                  </a14:imgLayer>
                </a14:imgProps>
              </a:ext>
            </a:extLst>
          </a:blip>
          <a:stretch>
            <a:fillRect/>
          </a:stretch>
        </p:blipFill>
        <p:spPr>
          <a:xfrm>
            <a:off x="4663395" y="2623828"/>
            <a:ext cx="1465317" cy="2224242"/>
          </a:xfrm>
          <a:prstGeom prst="rect">
            <a:avLst/>
          </a:prstGeom>
        </p:spPr>
      </p:pic>
      <p:pic>
        <p:nvPicPr>
          <p:cNvPr id="9" name="תמונה 8">
            <a:extLst>
              <a:ext uri="{FF2B5EF4-FFF2-40B4-BE49-F238E27FC236}">
                <a16:creationId xmlns:a16="http://schemas.microsoft.com/office/drawing/2014/main" id="{C9CCF892-14F5-4CE8-5EFD-BA8A07688E2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7000"/>
                    </a14:imgEffect>
                  </a14:imgLayer>
                </a14:imgProps>
              </a:ext>
            </a:extLst>
          </a:blip>
          <a:stretch>
            <a:fillRect/>
          </a:stretch>
        </p:blipFill>
        <p:spPr>
          <a:xfrm>
            <a:off x="6095528" y="4248506"/>
            <a:ext cx="1496983" cy="2274299"/>
          </a:xfrm>
          <a:prstGeom prst="rect">
            <a:avLst/>
          </a:prstGeom>
        </p:spPr>
      </p:pic>
      <p:pic>
        <p:nvPicPr>
          <p:cNvPr id="11" name="תמונה 10">
            <a:extLst>
              <a:ext uri="{FF2B5EF4-FFF2-40B4-BE49-F238E27FC236}">
                <a16:creationId xmlns:a16="http://schemas.microsoft.com/office/drawing/2014/main" id="{4010B143-E5B5-7380-451D-8E7F16F142B9}"/>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7000"/>
                    </a14:imgEffect>
                  </a14:imgLayer>
                </a14:imgProps>
              </a:ext>
            </a:extLst>
          </a:blip>
          <a:stretch>
            <a:fillRect/>
          </a:stretch>
        </p:blipFill>
        <p:spPr>
          <a:xfrm>
            <a:off x="7555699" y="2611828"/>
            <a:ext cx="1465317" cy="2224242"/>
          </a:xfrm>
          <a:prstGeom prst="rect">
            <a:avLst/>
          </a:prstGeom>
        </p:spPr>
      </p:pic>
      <p:pic>
        <p:nvPicPr>
          <p:cNvPr id="13" name="תמונה 12">
            <a:extLst>
              <a:ext uri="{FF2B5EF4-FFF2-40B4-BE49-F238E27FC236}">
                <a16:creationId xmlns:a16="http://schemas.microsoft.com/office/drawing/2014/main" id="{3DE47CF0-D275-E959-EAB4-C7697ED03C6A}"/>
              </a:ext>
            </a:extLst>
          </p:cNvPr>
          <p:cNvPicPr>
            <a:picLocks noChangeAspect="1"/>
          </p:cNvPicPr>
          <p:nvPr/>
        </p:nvPicPr>
        <p:blipFill>
          <a:blip r:embed="rId10">
            <a:extLst>
              <a:ext uri="{BEBA8EAE-BF5A-486C-A8C5-ECC9F3942E4B}">
                <a14:imgProps xmlns:a14="http://schemas.microsoft.com/office/drawing/2010/main">
                  <a14:imgLayer r:embed="rId11">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5852450" y="2627804"/>
            <a:ext cx="1983140" cy="1910608"/>
          </a:xfrm>
          <a:prstGeom prst="rect">
            <a:avLst/>
          </a:prstGeom>
        </p:spPr>
      </p:pic>
      <p:pic>
        <p:nvPicPr>
          <p:cNvPr id="16" name="תמונה 15">
            <a:extLst>
              <a:ext uri="{FF2B5EF4-FFF2-40B4-BE49-F238E27FC236}">
                <a16:creationId xmlns:a16="http://schemas.microsoft.com/office/drawing/2014/main" id="{7132895D-7FDC-A890-070D-1ADFDDB89C64}"/>
              </a:ext>
            </a:extLst>
          </p:cNvPr>
          <p:cNvPicPr>
            <a:picLocks noChangeAspect="1"/>
          </p:cNvPicPr>
          <p:nvPr/>
        </p:nvPicPr>
        <p:blipFill>
          <a:blip r:embed="rId12">
            <a:extLst>
              <a:ext uri="{BEBA8EAE-BF5A-486C-A8C5-ECC9F3942E4B}">
                <a14:imgProps xmlns:a14="http://schemas.microsoft.com/office/drawing/2010/main">
                  <a14:imgLayer r:embed="rId13">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7242799" y="4534300"/>
            <a:ext cx="1780128" cy="1986517"/>
          </a:xfrm>
          <a:prstGeom prst="rect">
            <a:avLst/>
          </a:prstGeom>
        </p:spPr>
      </p:pic>
      <p:pic>
        <p:nvPicPr>
          <p:cNvPr id="18" name="תמונה 17">
            <a:extLst>
              <a:ext uri="{FF2B5EF4-FFF2-40B4-BE49-F238E27FC236}">
                <a16:creationId xmlns:a16="http://schemas.microsoft.com/office/drawing/2014/main" id="{B72CD583-162B-03FD-B7F4-F498608E13AE}"/>
              </a:ext>
            </a:extLst>
          </p:cNvPr>
          <p:cNvPicPr>
            <a:picLocks noChangeAspect="1"/>
          </p:cNvPicPr>
          <p:nvPr/>
        </p:nvPicPr>
        <p:blipFill>
          <a:blip r:embed="rId14">
            <a:extLst>
              <a:ext uri="{BEBA8EAE-BF5A-486C-A8C5-ECC9F3942E4B}">
                <a14:imgProps xmlns:a14="http://schemas.microsoft.com/office/drawing/2010/main">
                  <a14:imgLayer r:embed="rId15">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4665455" y="4538276"/>
            <a:ext cx="1776157" cy="1986517"/>
          </a:xfrm>
          <a:prstGeom prst="rect">
            <a:avLst/>
          </a:prstGeom>
        </p:spPr>
      </p:pic>
      <p:pic>
        <p:nvPicPr>
          <p:cNvPr id="20" name="תמונה 19">
            <a:extLst>
              <a:ext uri="{FF2B5EF4-FFF2-40B4-BE49-F238E27FC236}">
                <a16:creationId xmlns:a16="http://schemas.microsoft.com/office/drawing/2014/main" id="{3753DE47-46D3-B275-8410-CD36BC82EF64}"/>
              </a:ext>
            </a:extLst>
          </p:cNvPr>
          <p:cNvPicPr>
            <a:picLocks noChangeAspect="1"/>
          </p:cNvPicPr>
          <p:nvPr/>
        </p:nvPicPr>
        <p:blipFill>
          <a:blip r:embed="rId16">
            <a:extLst>
              <a:ext uri="{BEBA8EAE-BF5A-486C-A8C5-ECC9F3942E4B}">
                <a14:imgProps xmlns:a14="http://schemas.microsoft.com/office/drawing/2010/main">
                  <a14:imgLayer r:embed="rId17">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3172390" y="2627804"/>
            <a:ext cx="1776157" cy="2260741"/>
          </a:xfrm>
          <a:prstGeom prst="rect">
            <a:avLst/>
          </a:prstGeom>
        </p:spPr>
      </p:pic>
      <p:pic>
        <p:nvPicPr>
          <p:cNvPr id="22" name="תמונה 21">
            <a:extLst>
              <a:ext uri="{FF2B5EF4-FFF2-40B4-BE49-F238E27FC236}">
                <a16:creationId xmlns:a16="http://schemas.microsoft.com/office/drawing/2014/main" id="{C310BC36-4637-3423-03D9-2AC3988C265C}"/>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17000"/>
                    </a14:imgEffect>
                  </a14:imgLayer>
                </a14:imgProps>
              </a:ext>
            </a:extLst>
          </a:blip>
          <a:stretch>
            <a:fillRect/>
          </a:stretch>
        </p:blipFill>
        <p:spPr>
          <a:xfrm>
            <a:off x="3176241" y="4534300"/>
            <a:ext cx="1782112" cy="1986517"/>
          </a:xfrm>
          <a:prstGeom prst="rect">
            <a:avLst/>
          </a:prstGeom>
        </p:spPr>
      </p:pic>
    </p:spTree>
    <p:extLst>
      <p:ext uri="{BB962C8B-B14F-4D97-AF65-F5344CB8AC3E}">
        <p14:creationId xmlns:p14="http://schemas.microsoft.com/office/powerpoint/2010/main" val="67873105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0" y="-2774568"/>
            <a:ext cx="6985334" cy="12349538"/>
          </a:xfrm>
          <a:prstGeom prst="rect">
            <a:avLst/>
          </a:prstGeom>
        </p:spPr>
      </p:pic>
      <p:pic>
        <p:nvPicPr>
          <p:cNvPr id="9" name="תמונה 8">
            <a:extLst>
              <a:ext uri="{FF2B5EF4-FFF2-40B4-BE49-F238E27FC236}">
                <a16:creationId xmlns:a16="http://schemas.microsoft.com/office/drawing/2014/main" id="{F91B90A0-85A5-FE31-D68A-F2571983385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7692" r="91624">
                        <a14:foregroundMark x1="90256" y1="62308" x2="91624" y2="55096"/>
                        <a14:foregroundMark x1="91624" y1="55096" x2="90556" y2="50449"/>
                        <a14:foregroundMark x1="85150" y1="30737" x2="81154" y2="26154"/>
                        <a14:foregroundMark x1="81154" y1="26154" x2="60726" y2="21731"/>
                        <a14:foregroundMark x1="60726" y1="21731" x2="60513" y2="21731"/>
                        <a14:foregroundMark x1="28034" y1="17404" x2="22885" y2="16154"/>
                        <a14:foregroundMark x1="22885" y1="16154" x2="21859" y2="17244"/>
                        <a14:foregroundMark x1="9872" y1="33910" x2="7692" y2="41186"/>
                        <a14:foregroundMark x1="7692" y1="41186" x2="9594" y2="55224"/>
                        <a14:foregroundMark x1="19252" y1="17115" x2="17115" y2="18397"/>
                        <a14:foregroundMark x1="31325" y1="17115" x2="34038" y2="18397"/>
                        <a14:foregroundMark x1="39915" y1="66827" x2="34295" y2="67083"/>
                        <a14:foregroundMark x1="34295" y1="67083" x2="33462" y2="59455"/>
                        <a14:foregroundMark x1="33462" y1="59455" x2="38568" y2="57532"/>
                        <a14:foregroundMark x1="38568" y1="57532" x2="42821" y2="60449"/>
                        <a14:foregroundMark x1="41474" y1="59135" x2="37222" y2="53814"/>
                        <a14:foregroundMark x1="37222" y1="53814" x2="31752" y2="54391"/>
                        <a14:foregroundMark x1="31752" y1="54391" x2="29786" y2="61795"/>
                        <a14:foregroundMark x1="29786" y1="61795" x2="29957" y2="69712"/>
                        <a14:foregroundMark x1="29957" y1="69712" x2="34979" y2="74071"/>
                        <a14:foregroundMark x1="34979" y1="74071" x2="37115" y2="73622"/>
                        <a14:foregroundMark x1="28718" y1="58558" x2="42137" y2="67692"/>
                        <a14:foregroundMark x1="40513" y1="68974" x2="35470" y2="71891"/>
                        <a14:foregroundMark x1="35470" y1="71891" x2="32778" y2="70865"/>
                        <a14:foregroundMark x1="81667" y1="40000" x2="81731" y2="48878"/>
                        <a14:foregroundMark x1="81731" y1="48878" x2="78098" y2="54487"/>
                        <a14:foregroundMark x1="78098" y1="54487" x2="78098" y2="54487"/>
                        <a14:foregroundMark x1="32970" y1="17532" x2="33846" y2="17532"/>
                      </a14:backgroundRemoval>
                    </a14:imgEffect>
                  </a14:imgLayer>
                </a14:imgProps>
              </a:ext>
            </a:extLst>
          </a:blip>
          <a:stretch>
            <a:fillRect/>
          </a:stretch>
        </p:blipFill>
        <p:spPr>
          <a:xfrm>
            <a:off x="1161821" y="1265272"/>
            <a:ext cx="9559635" cy="6373090"/>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165254"/>
            <a:ext cx="9559636" cy="2544896"/>
          </a:xfrm>
        </p:spPr>
        <p:txBody>
          <a:bodyPr>
            <a:noAutofit/>
          </a:bodyPr>
          <a:lstStyle/>
          <a:p>
            <a:pPr algn="ctr"/>
            <a:r>
              <a:rPr lang="he-IL" sz="2800" dirty="0">
                <a:solidFill>
                  <a:schemeClr val="bg1"/>
                </a:solidFill>
                <a:latin typeface="Anomalia 1.0 AAA" pitchFamily="2" charset="-79"/>
                <a:cs typeface="Anomalia 1.0 AAA" pitchFamily="2" charset="-79"/>
              </a:rPr>
              <a:t>בבית משפחת כהן לא הצליחו להפעיל את מכונת הכביסה.</a:t>
            </a:r>
            <a:br>
              <a:rPr lang="he-IL" sz="2800" dirty="0">
                <a:solidFill>
                  <a:schemeClr val="bg1"/>
                </a:solidFill>
                <a:latin typeface="Anomalia 1.0 AAA" pitchFamily="2" charset="-79"/>
                <a:cs typeface="Anomalia 1.0 AAA" pitchFamily="2" charset="-79"/>
              </a:rPr>
            </a:br>
            <a:r>
              <a:rPr lang="he-IL" sz="2800" dirty="0">
                <a:solidFill>
                  <a:schemeClr val="bg1"/>
                </a:solidFill>
                <a:latin typeface="Anomalia 1.0 AAA" pitchFamily="2" charset="-79"/>
                <a:cs typeface="Anomalia 1.0 AAA" pitchFamily="2" charset="-79"/>
              </a:rPr>
              <a:t>הם ניסו ללחוץ על כל מיני כפתורים אבל לא עלו על הבעיה.</a:t>
            </a:r>
            <a:br>
              <a:rPr lang="he-IL" sz="2800" dirty="0">
                <a:solidFill>
                  <a:schemeClr val="bg1"/>
                </a:solidFill>
                <a:latin typeface="Anomalia 1.0 AAA" pitchFamily="2" charset="-79"/>
                <a:cs typeface="Anomalia 1.0 AAA" pitchFamily="2" charset="-79"/>
              </a:rPr>
            </a:br>
            <a:r>
              <a:rPr lang="he-IL" sz="2800" dirty="0">
                <a:solidFill>
                  <a:schemeClr val="bg1"/>
                </a:solidFill>
                <a:latin typeface="Anomalia 1.0 AAA" pitchFamily="2" charset="-79"/>
                <a:cs typeface="Anomalia 1.0 AAA" pitchFamily="2" charset="-79"/>
              </a:rPr>
              <a:t>עד שהגיע הטכנאי וגילה בעיה פשוטה מאוד</a:t>
            </a:r>
            <a:br>
              <a:rPr lang="he-IL" sz="2800" b="1" dirty="0">
                <a:solidFill>
                  <a:schemeClr val="bg1"/>
                </a:solidFill>
                <a:latin typeface="Anomalia 1.0 AAA UltraBold" pitchFamily="2" charset="-79"/>
                <a:cs typeface="Anomalia 1.0 AAA UltraBold" pitchFamily="2" charset="-79"/>
              </a:rPr>
            </a:br>
            <a:r>
              <a:rPr lang="he-IL" sz="2800" b="1" dirty="0">
                <a:solidFill>
                  <a:schemeClr val="bg1"/>
                </a:solidFill>
                <a:latin typeface="Anomalia 1.0 AAA UltraBold" pitchFamily="2" charset="-79"/>
                <a:cs typeface="Anomalia 1.0 AAA UltraBold" pitchFamily="2" charset="-79"/>
              </a:rPr>
              <a:t>מהי הבעיה לדעתכם?</a:t>
            </a:r>
            <a:endParaRPr lang="he-IL" sz="2800" dirty="0">
              <a:solidFill>
                <a:schemeClr val="bg1"/>
              </a:solidFill>
              <a:latin typeface="Anomalia 1.0 AAA Light" pitchFamily="2" charset="-79"/>
              <a:cs typeface="Anomalia 1.0 AAA Light" pitchFamily="2" charset="-79"/>
            </a:endParaRPr>
          </a:p>
        </p:txBody>
      </p:sp>
    </p:spTree>
    <p:extLst>
      <p:ext uri="{BB962C8B-B14F-4D97-AF65-F5344CB8AC3E}">
        <p14:creationId xmlns:p14="http://schemas.microsoft.com/office/powerpoint/2010/main" val="107979503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0" y="-2774568"/>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555230"/>
            <a:ext cx="9559636" cy="2544896"/>
          </a:xfrm>
        </p:spPr>
        <p:txBody>
          <a:bodyPr>
            <a:noAutofit/>
          </a:bodyPr>
          <a:lstStyle/>
          <a:p>
            <a:pPr algn="ctr"/>
            <a:r>
              <a:rPr lang="he-IL" sz="2800" dirty="0">
                <a:solidFill>
                  <a:schemeClr val="bg1"/>
                </a:solidFill>
                <a:latin typeface="Anomalia 1.0 AAA" pitchFamily="2" charset="-79"/>
                <a:cs typeface="Anomalia 1.0 AAA" pitchFamily="2" charset="-79"/>
              </a:rPr>
              <a:t>נכון, המכשיר לא היה מחובר לחשמל, פרט קטן לכאורה, אבל משמעותי.</a:t>
            </a:r>
            <a:br>
              <a:rPr lang="he-IL" sz="2800" dirty="0">
                <a:solidFill>
                  <a:schemeClr val="bg1"/>
                </a:solidFill>
                <a:latin typeface="Anomalia 1.0 AAA" pitchFamily="2" charset="-79"/>
                <a:cs typeface="Anomalia 1.0 AAA" pitchFamily="2" charset="-79"/>
              </a:rPr>
            </a:br>
            <a:r>
              <a:rPr lang="he-IL" sz="2800" b="1" dirty="0">
                <a:solidFill>
                  <a:schemeClr val="bg1"/>
                </a:solidFill>
                <a:latin typeface="Anomalia 1.0 AAA DemiBold" pitchFamily="2" charset="-79"/>
                <a:cs typeface="Anomalia 1.0 AAA DemiBold" pitchFamily="2" charset="-79"/>
              </a:rPr>
              <a:t>היום אנחנו נלמד על החשיבות העולמית שיש בכל פעולה קטנה שלנו!</a:t>
            </a:r>
            <a:br>
              <a:rPr lang="en-US" sz="2800" dirty="0">
                <a:solidFill>
                  <a:schemeClr val="bg1"/>
                </a:solidFill>
                <a:latin typeface="Anomalia 1.0 AAA" pitchFamily="2" charset="-79"/>
                <a:cs typeface="Anomalia 1.0 AAA" pitchFamily="2" charset="-79"/>
              </a:rPr>
            </a:br>
            <a:endParaRPr lang="he-IL" sz="2800" dirty="0">
              <a:solidFill>
                <a:schemeClr val="bg1"/>
              </a:solidFill>
              <a:latin typeface="Anomalia 1.0 AAA" pitchFamily="2" charset="-79"/>
              <a:cs typeface="Anomalia 1.0 AAA" pitchFamily="2" charset="-79"/>
            </a:endParaRPr>
          </a:p>
        </p:txBody>
      </p:sp>
      <p:pic>
        <p:nvPicPr>
          <p:cNvPr id="2" name="תמונה 1">
            <a:extLst>
              <a:ext uri="{FF2B5EF4-FFF2-40B4-BE49-F238E27FC236}">
                <a16:creationId xmlns:a16="http://schemas.microsoft.com/office/drawing/2014/main" id="{57076FDF-EA2B-1B7C-148A-A9BC20F701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7692" r="91624">
                        <a14:foregroundMark x1="90256" y1="62308" x2="91624" y2="55096"/>
                        <a14:foregroundMark x1="91624" y1="55096" x2="90556" y2="50449"/>
                        <a14:foregroundMark x1="85150" y1="30737" x2="81154" y2="26154"/>
                        <a14:foregroundMark x1="81154" y1="26154" x2="60726" y2="21731"/>
                        <a14:foregroundMark x1="60726" y1="21731" x2="60513" y2="21731"/>
                        <a14:foregroundMark x1="28034" y1="17404" x2="22885" y2="16154"/>
                        <a14:foregroundMark x1="22885" y1="16154" x2="21859" y2="17244"/>
                        <a14:foregroundMark x1="9872" y1="33910" x2="7692" y2="41186"/>
                        <a14:foregroundMark x1="7692" y1="41186" x2="9594" y2="55224"/>
                        <a14:foregroundMark x1="19252" y1="17115" x2="17115" y2="18397"/>
                        <a14:foregroundMark x1="31325" y1="17115" x2="34038" y2="18397"/>
                        <a14:foregroundMark x1="39915" y1="66827" x2="34295" y2="67083"/>
                        <a14:foregroundMark x1="34295" y1="67083" x2="33462" y2="59455"/>
                        <a14:foregroundMark x1="33462" y1="59455" x2="38568" y2="57532"/>
                        <a14:foregroundMark x1="38568" y1="57532" x2="42821" y2="60449"/>
                        <a14:foregroundMark x1="41474" y1="59135" x2="37222" y2="53814"/>
                        <a14:foregroundMark x1="37222" y1="53814" x2="31752" y2="54391"/>
                        <a14:foregroundMark x1="31752" y1="54391" x2="29786" y2="61795"/>
                        <a14:foregroundMark x1="29786" y1="61795" x2="29957" y2="69712"/>
                        <a14:foregroundMark x1="29957" y1="69712" x2="34979" y2="74071"/>
                        <a14:foregroundMark x1="34979" y1="74071" x2="37115" y2="73622"/>
                        <a14:foregroundMark x1="28718" y1="58558" x2="42137" y2="67692"/>
                        <a14:foregroundMark x1="40513" y1="68974" x2="35470" y2="71891"/>
                        <a14:foregroundMark x1="35470" y1="71891" x2="32778" y2="70865"/>
                        <a14:foregroundMark x1="81667" y1="40000" x2="81731" y2="48878"/>
                        <a14:foregroundMark x1="81731" y1="48878" x2="78098" y2="54487"/>
                        <a14:foregroundMark x1="78098" y1="54487" x2="78098" y2="54487"/>
                        <a14:foregroundMark x1="32970" y1="17532" x2="33846" y2="17532"/>
                      </a14:backgroundRemoval>
                    </a14:imgEffect>
                  </a14:imgLayer>
                </a14:imgProps>
              </a:ext>
            </a:extLst>
          </a:blip>
          <a:stretch>
            <a:fillRect/>
          </a:stretch>
        </p:blipFill>
        <p:spPr>
          <a:xfrm>
            <a:off x="1981283" y="2152072"/>
            <a:ext cx="8229434" cy="5486289"/>
          </a:xfrm>
          <a:prstGeom prst="rect">
            <a:avLst/>
          </a:prstGeom>
        </p:spPr>
      </p:pic>
      <p:sp>
        <p:nvSpPr>
          <p:cNvPr id="10" name="אליפסה 9">
            <a:extLst>
              <a:ext uri="{FF2B5EF4-FFF2-40B4-BE49-F238E27FC236}">
                <a16:creationId xmlns:a16="http://schemas.microsoft.com/office/drawing/2014/main" id="{BCDF467D-E71F-3211-555A-0D9C686A11FA}"/>
              </a:ext>
            </a:extLst>
          </p:cNvPr>
          <p:cNvSpPr/>
          <p:nvPr/>
        </p:nvSpPr>
        <p:spPr>
          <a:xfrm>
            <a:off x="6096000" y="3757874"/>
            <a:ext cx="589197" cy="589197"/>
          </a:xfrm>
          <a:custGeom>
            <a:avLst/>
            <a:gdLst>
              <a:gd name="connsiteX0" fmla="*/ 0 w 589197"/>
              <a:gd name="connsiteY0" fmla="*/ 294599 h 589197"/>
              <a:gd name="connsiteX1" fmla="*/ 294599 w 589197"/>
              <a:gd name="connsiteY1" fmla="*/ 0 h 589197"/>
              <a:gd name="connsiteX2" fmla="*/ 589198 w 589197"/>
              <a:gd name="connsiteY2" fmla="*/ 294599 h 589197"/>
              <a:gd name="connsiteX3" fmla="*/ 294599 w 589197"/>
              <a:gd name="connsiteY3" fmla="*/ 589198 h 589197"/>
              <a:gd name="connsiteX4" fmla="*/ 0 w 589197"/>
              <a:gd name="connsiteY4" fmla="*/ 294599 h 58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9197" h="589197" extrusionOk="0">
                <a:moveTo>
                  <a:pt x="0" y="294599"/>
                </a:moveTo>
                <a:cubicBezTo>
                  <a:pt x="-5261" y="119976"/>
                  <a:pt x="158337" y="-2292"/>
                  <a:pt x="294599" y="0"/>
                </a:cubicBezTo>
                <a:cubicBezTo>
                  <a:pt x="451149" y="13778"/>
                  <a:pt x="576572" y="151705"/>
                  <a:pt x="589198" y="294599"/>
                </a:cubicBezTo>
                <a:cubicBezTo>
                  <a:pt x="567805" y="442305"/>
                  <a:pt x="448225" y="600429"/>
                  <a:pt x="294599" y="589198"/>
                </a:cubicBezTo>
                <a:cubicBezTo>
                  <a:pt x="121716" y="564913"/>
                  <a:pt x="-1945" y="446434"/>
                  <a:pt x="0" y="294599"/>
                </a:cubicBezTo>
                <a:close/>
              </a:path>
            </a:pathLst>
          </a:custGeom>
          <a:noFill/>
          <a:ln w="38100">
            <a:solidFill>
              <a:srgbClr val="FF00F4"/>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Tree>
    <p:extLst>
      <p:ext uri="{BB962C8B-B14F-4D97-AF65-F5344CB8AC3E}">
        <p14:creationId xmlns:p14="http://schemas.microsoft.com/office/powerpoint/2010/main" val="856070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989078"/>
            <a:ext cx="9559636" cy="1456736"/>
          </a:xfrm>
        </p:spPr>
        <p:txBody>
          <a:bodyPr>
            <a:normAutofit/>
          </a:bodyPr>
          <a:lstStyle/>
          <a:p>
            <a:pPr algn="ctr"/>
            <a:r>
              <a:rPr lang="he-IL" sz="2800" dirty="0">
                <a:solidFill>
                  <a:schemeClr val="bg1"/>
                </a:solidFill>
                <a:latin typeface="Anomalia 1.0 AAA Light" pitchFamily="2" charset="-79"/>
                <a:cs typeface="Anomalia 1.0 AAA Light" pitchFamily="2" charset="-79"/>
              </a:rPr>
              <a:t>במהלך הלימוד עליכם להשלים את כל חלקי הפאזל.</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Medium" pitchFamily="2" charset="-79"/>
                <a:cs typeface="Anomalia 1.0 AAA Medium" pitchFamily="2" charset="-79"/>
              </a:rPr>
              <a:t>כל משימה שתבצעו תוביל אתכם לחלק הפאזל הבא,</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Light" pitchFamily="2" charset="-79"/>
                <a:cs typeface="Anomalia 1.0 AAA Light" pitchFamily="2" charset="-79"/>
              </a:rPr>
              <a:t>עד למשימה האחרונה שתשלים את הפאזל כולו.</a:t>
            </a:r>
          </a:p>
        </p:txBody>
      </p:sp>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3176241" y="2627804"/>
            <a:ext cx="5839519" cy="3893013"/>
          </a:xfrm>
          <a:prstGeom prst="rect">
            <a:avLst/>
          </a:prstGeom>
          <a:effectLst>
            <a:glow rad="367711">
              <a:schemeClr val="bg1">
                <a:alpha val="24000"/>
              </a:schemeClr>
            </a:glow>
          </a:effectLst>
        </p:spPr>
      </p:pic>
      <p:pic>
        <p:nvPicPr>
          <p:cNvPr id="7" name="תמונה 6">
            <a:extLst>
              <a:ext uri="{FF2B5EF4-FFF2-40B4-BE49-F238E27FC236}">
                <a16:creationId xmlns:a16="http://schemas.microsoft.com/office/drawing/2014/main" id="{81179EFF-3886-E8BB-16D6-61AF364DC90F}"/>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7000"/>
                    </a14:imgEffect>
                  </a14:imgLayer>
                </a14:imgProps>
              </a:ext>
            </a:extLst>
          </a:blip>
          <a:stretch>
            <a:fillRect/>
          </a:stretch>
        </p:blipFill>
        <p:spPr>
          <a:xfrm>
            <a:off x="4663395" y="2623828"/>
            <a:ext cx="1465317" cy="2224242"/>
          </a:xfrm>
          <a:prstGeom prst="rect">
            <a:avLst/>
          </a:prstGeom>
        </p:spPr>
      </p:pic>
      <p:pic>
        <p:nvPicPr>
          <p:cNvPr id="9" name="תמונה 8">
            <a:extLst>
              <a:ext uri="{FF2B5EF4-FFF2-40B4-BE49-F238E27FC236}">
                <a16:creationId xmlns:a16="http://schemas.microsoft.com/office/drawing/2014/main" id="{C9CCF892-14F5-4CE8-5EFD-BA8A07688E2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7000"/>
                    </a14:imgEffect>
                  </a14:imgLayer>
                </a14:imgProps>
              </a:ext>
            </a:extLst>
          </a:blip>
          <a:stretch>
            <a:fillRect/>
          </a:stretch>
        </p:blipFill>
        <p:spPr>
          <a:xfrm>
            <a:off x="6095528" y="4248506"/>
            <a:ext cx="1496983" cy="2274299"/>
          </a:xfrm>
          <a:prstGeom prst="rect">
            <a:avLst/>
          </a:prstGeom>
        </p:spPr>
      </p:pic>
      <p:pic>
        <p:nvPicPr>
          <p:cNvPr id="13" name="תמונה 12">
            <a:extLst>
              <a:ext uri="{FF2B5EF4-FFF2-40B4-BE49-F238E27FC236}">
                <a16:creationId xmlns:a16="http://schemas.microsoft.com/office/drawing/2014/main" id="{3DE47CF0-D275-E959-EAB4-C7697ED03C6A}"/>
              </a:ext>
            </a:extLst>
          </p:cNvPr>
          <p:cNvPicPr>
            <a:picLocks noChangeAspect="1"/>
          </p:cNvPicPr>
          <p:nvPr/>
        </p:nvPicPr>
        <p:blipFill>
          <a:blip r:embed="rId8">
            <a:extLst>
              <a:ext uri="{BEBA8EAE-BF5A-486C-A8C5-ECC9F3942E4B}">
                <a14:imgProps xmlns:a14="http://schemas.microsoft.com/office/drawing/2010/main">
                  <a14:imgLayer r:embed="rId9">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5852450" y="2627804"/>
            <a:ext cx="1983140" cy="1910608"/>
          </a:xfrm>
          <a:prstGeom prst="rect">
            <a:avLst/>
          </a:prstGeom>
        </p:spPr>
      </p:pic>
      <p:pic>
        <p:nvPicPr>
          <p:cNvPr id="16" name="תמונה 15">
            <a:extLst>
              <a:ext uri="{FF2B5EF4-FFF2-40B4-BE49-F238E27FC236}">
                <a16:creationId xmlns:a16="http://schemas.microsoft.com/office/drawing/2014/main" id="{7132895D-7FDC-A890-070D-1ADFDDB89C64}"/>
              </a:ext>
            </a:extLst>
          </p:cNvPr>
          <p:cNvPicPr>
            <a:picLocks noChangeAspect="1"/>
          </p:cNvPicPr>
          <p:nvPr/>
        </p:nvPicPr>
        <p:blipFill>
          <a:blip r:embed="rId10">
            <a:extLst>
              <a:ext uri="{BEBA8EAE-BF5A-486C-A8C5-ECC9F3942E4B}">
                <a14:imgProps xmlns:a14="http://schemas.microsoft.com/office/drawing/2010/main">
                  <a14:imgLayer r:embed="rId11">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7242799" y="4534300"/>
            <a:ext cx="1780128" cy="1986517"/>
          </a:xfrm>
          <a:prstGeom prst="rect">
            <a:avLst/>
          </a:prstGeom>
        </p:spPr>
      </p:pic>
      <p:pic>
        <p:nvPicPr>
          <p:cNvPr id="18" name="תמונה 17">
            <a:extLst>
              <a:ext uri="{FF2B5EF4-FFF2-40B4-BE49-F238E27FC236}">
                <a16:creationId xmlns:a16="http://schemas.microsoft.com/office/drawing/2014/main" id="{B72CD583-162B-03FD-B7F4-F498608E13AE}"/>
              </a:ext>
            </a:extLst>
          </p:cNvPr>
          <p:cNvPicPr>
            <a:picLocks noChangeAspect="1"/>
          </p:cNvPicPr>
          <p:nvPr/>
        </p:nvPicPr>
        <p:blipFill>
          <a:blip r:embed="rId12">
            <a:extLst>
              <a:ext uri="{BEBA8EAE-BF5A-486C-A8C5-ECC9F3942E4B}">
                <a14:imgProps xmlns:a14="http://schemas.microsoft.com/office/drawing/2010/main">
                  <a14:imgLayer r:embed="rId13">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4665455" y="4538276"/>
            <a:ext cx="1776157" cy="1986517"/>
          </a:xfrm>
          <a:prstGeom prst="rect">
            <a:avLst/>
          </a:prstGeom>
        </p:spPr>
      </p:pic>
      <p:pic>
        <p:nvPicPr>
          <p:cNvPr id="20" name="תמונה 19">
            <a:extLst>
              <a:ext uri="{FF2B5EF4-FFF2-40B4-BE49-F238E27FC236}">
                <a16:creationId xmlns:a16="http://schemas.microsoft.com/office/drawing/2014/main" id="{3753DE47-46D3-B275-8410-CD36BC82EF64}"/>
              </a:ext>
            </a:extLst>
          </p:cNvPr>
          <p:cNvPicPr>
            <a:picLocks noChangeAspect="1"/>
          </p:cNvPicPr>
          <p:nvPr/>
        </p:nvPicPr>
        <p:blipFill>
          <a:blip r:embed="rId14">
            <a:extLst>
              <a:ext uri="{BEBA8EAE-BF5A-486C-A8C5-ECC9F3942E4B}">
                <a14:imgProps xmlns:a14="http://schemas.microsoft.com/office/drawing/2010/main">
                  <a14:imgLayer r:embed="rId15">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3172390" y="2627804"/>
            <a:ext cx="1776157" cy="2260741"/>
          </a:xfrm>
          <a:prstGeom prst="rect">
            <a:avLst/>
          </a:prstGeom>
        </p:spPr>
      </p:pic>
      <p:pic>
        <p:nvPicPr>
          <p:cNvPr id="22" name="תמונה 21">
            <a:extLst>
              <a:ext uri="{FF2B5EF4-FFF2-40B4-BE49-F238E27FC236}">
                <a16:creationId xmlns:a16="http://schemas.microsoft.com/office/drawing/2014/main" id="{C310BC36-4637-3423-03D9-2AC3988C265C}"/>
              </a:ext>
            </a:extLst>
          </p:cNvPr>
          <p:cNvPicPr>
            <a:picLocks noChangeAspect="1"/>
          </p:cNvPicPr>
          <p:nvPr/>
        </p:nvPicPr>
        <p:blipFill>
          <a:blip r:embed="rId16">
            <a:extLst>
              <a:ext uri="{BEBA8EAE-BF5A-486C-A8C5-ECC9F3942E4B}">
                <a14:imgProps xmlns:a14="http://schemas.microsoft.com/office/drawing/2010/main">
                  <a14:imgLayer r:embed="rId17">
                    <a14:imgEffect>
                      <a14:brightnessContrast bright="17000"/>
                    </a14:imgEffect>
                  </a14:imgLayer>
                </a14:imgProps>
              </a:ext>
            </a:extLst>
          </a:blip>
          <a:stretch>
            <a:fillRect/>
          </a:stretch>
        </p:blipFill>
        <p:spPr>
          <a:xfrm>
            <a:off x="3176241" y="4534300"/>
            <a:ext cx="1782112" cy="1986517"/>
          </a:xfrm>
          <a:prstGeom prst="rect">
            <a:avLst/>
          </a:prstGeom>
        </p:spPr>
      </p:pic>
      <p:pic>
        <p:nvPicPr>
          <p:cNvPr id="2" name="תמונה 1">
            <a:extLst>
              <a:ext uri="{FF2B5EF4-FFF2-40B4-BE49-F238E27FC236}">
                <a16:creationId xmlns:a16="http://schemas.microsoft.com/office/drawing/2014/main" id="{998B5600-24F1-8163-92A6-0987C79F8273}"/>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17000"/>
                    </a14:imgEffect>
                  </a14:imgLayer>
                </a14:imgProps>
              </a:ext>
            </a:extLst>
          </a:blip>
          <a:stretch>
            <a:fillRect/>
          </a:stretch>
        </p:blipFill>
        <p:spPr>
          <a:xfrm>
            <a:off x="7555699" y="2611828"/>
            <a:ext cx="1465317" cy="2224242"/>
          </a:xfrm>
          <a:prstGeom prst="rect">
            <a:avLst/>
          </a:prstGeom>
        </p:spPr>
      </p:pic>
    </p:spTree>
    <p:extLst>
      <p:ext uri="{BB962C8B-B14F-4D97-AF65-F5344CB8AC3E}">
        <p14:creationId xmlns:p14="http://schemas.microsoft.com/office/powerpoint/2010/main" val="349218481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xit" presetSubtype="0" fill="hold" nodeType="afterEffect">
                                  <p:stCondLst>
                                    <p:cond delay="0"/>
                                  </p:stCondLst>
                                  <p:childTnLst>
                                    <p:animScale>
                                      <p:cBhvr>
                                        <p:cTn id="6" dur="1000" accel="50000">
                                          <p:stCondLst>
                                            <p:cond delay="0"/>
                                          </p:stCondLst>
                                        </p:cTn>
                                        <p:tgtEl>
                                          <p:spTgt spid="2"/>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7" dur="1000" accel="50000">
                                          <p:stCondLst>
                                            <p:cond delay="0"/>
                                          </p:stCondLst>
                                        </p:cTn>
                                        <p:tgtEl>
                                          <p:spTgt spid="2"/>
                                        </p:tgtEl>
                                        <p:attrNameLst>
                                          <p:attrName>ppt_x</p:attrName>
                                          <p:attrName>ppt_y</p:attrName>
                                        </p:attrNameLst>
                                      </p:cBhvr>
                                    </p:animMotion>
                                    <p:animEffect transition="out" filter="fade">
                                      <p:cBhvr>
                                        <p:cTn id="8" dur="1000"/>
                                        <p:tgtEl>
                                          <p:spTgt spid="2"/>
                                        </p:tgtEl>
                                      </p:cBhvr>
                                    </p:animEffect>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9EF12266-7ABB-CD35-FF1F-DD293689FC69}"/>
              </a:ext>
            </a:extLst>
          </p:cNvPr>
          <p:cNvPicPr>
            <a:picLocks noChangeAspect="1"/>
          </p:cNvPicPr>
          <p:nvPr/>
        </p:nvPicPr>
        <p:blipFill>
          <a:blip r:embed="rId2"/>
          <a:stretch>
            <a:fillRect/>
          </a:stretch>
        </p:blipFill>
        <p:spPr>
          <a:xfrm rot="5400000">
            <a:off x="2682102" y="-2768808"/>
            <a:ext cx="6985334" cy="12349538"/>
          </a:xfrm>
          <a:prstGeom prst="rect">
            <a:avLst/>
          </a:prstGeom>
        </p:spPr>
      </p:pic>
      <p:sp>
        <p:nvSpPr>
          <p:cNvPr id="5" name="תיבת טקסט 4">
            <a:extLst>
              <a:ext uri="{FF2B5EF4-FFF2-40B4-BE49-F238E27FC236}">
                <a16:creationId xmlns:a16="http://schemas.microsoft.com/office/drawing/2014/main" id="{DE1A929D-B00C-40E7-D43B-963621868D27}"/>
              </a:ext>
            </a:extLst>
          </p:cNvPr>
          <p:cNvSpPr txBox="1"/>
          <p:nvPr/>
        </p:nvSpPr>
        <p:spPr>
          <a:xfrm>
            <a:off x="0" y="450901"/>
            <a:ext cx="12349535" cy="1384995"/>
          </a:xfrm>
          <a:prstGeom prst="rect">
            <a:avLst/>
          </a:prstGeom>
          <a:noFill/>
        </p:spPr>
        <p:txBody>
          <a:bodyPr wrap="square">
            <a:spAutoFit/>
          </a:bodyPr>
          <a:lstStyle/>
          <a:p>
            <a:pPr algn="ctr" defTabSz="914400" eaLnBrk="1" latinLnBrk="0" hangingPunct="1"/>
            <a:r>
              <a:rPr lang="he-IL" sz="3200" b="1" dirty="0">
                <a:solidFill>
                  <a:schemeClr val="bg1"/>
                </a:solidFill>
                <a:latin typeface="Anomalia 1.0 AAA UltraBold" pitchFamily="2" charset="-79"/>
                <a:cs typeface="Anomalia 1.0 AAA UltraBold" pitchFamily="2" charset="-79"/>
              </a:rPr>
              <a:t>ראש השנה הוא יום קדוש וחשוב,</a:t>
            </a:r>
          </a:p>
          <a:p>
            <a:pPr algn="ctr" defTabSz="914400" eaLnBrk="1" latinLnBrk="0" hangingPunct="1"/>
            <a:r>
              <a:rPr lang="he-IL" sz="3200" b="1" dirty="0">
                <a:solidFill>
                  <a:schemeClr val="bg1"/>
                </a:solidFill>
                <a:latin typeface="Anomalia 1.0 AAA UltraBold" pitchFamily="2" charset="-79"/>
                <a:cs typeface="Anomalia 1.0 AAA UltraBold" pitchFamily="2" charset="-79"/>
              </a:rPr>
              <a:t>אילו מצוות </a:t>
            </a:r>
            <a:r>
              <a:rPr lang="he-IL" sz="3200" b="1">
                <a:solidFill>
                  <a:schemeClr val="bg1"/>
                </a:solidFill>
                <a:latin typeface="Anomalia 1.0 AAA UltraBold" pitchFamily="2" charset="-79"/>
                <a:cs typeface="Anomalia 1.0 AAA UltraBold" pitchFamily="2" charset="-79"/>
              </a:rPr>
              <a:t>ומנהגים עושים ביום זה? </a:t>
            </a:r>
            <a:endParaRPr lang="en-US" sz="3200" b="1" dirty="0">
              <a:solidFill>
                <a:schemeClr val="bg1"/>
              </a:solidFill>
              <a:latin typeface="Anomalia 1.0 AAA UltraBold" pitchFamily="2" charset="-79"/>
              <a:cs typeface="Anomalia 1.0 AAA UltraBold" pitchFamily="2" charset="-79"/>
            </a:endParaRPr>
          </a:p>
          <a:p>
            <a:pPr algn="ctr" defTabSz="914400" eaLnBrk="1" latinLnBrk="0" hangingPunct="1"/>
            <a:r>
              <a:rPr lang="he-IL" sz="2000" dirty="0">
                <a:solidFill>
                  <a:schemeClr val="bg1"/>
                </a:solidFill>
                <a:latin typeface="Anomalia 1.0 AAA Light" pitchFamily="2" charset="-79"/>
                <a:cs typeface="Anomalia 1.0 AAA Light" pitchFamily="2" charset="-79"/>
              </a:rPr>
              <a:t>יש לכם 60 שניות ללחוץ על הציורים הנהוגים בראש השנה.</a:t>
            </a:r>
            <a:endParaRPr lang="he-IL" sz="2000" dirty="0">
              <a:latin typeface="Anomalia 1.0 AAA Light" pitchFamily="2" charset="-79"/>
              <a:cs typeface="Anomalia 1.0 AAA Light" pitchFamily="2" charset="-79"/>
            </a:endParaRPr>
          </a:p>
        </p:txBody>
      </p:sp>
      <p:pic>
        <p:nvPicPr>
          <p:cNvPr id="4" name="גרפיקה 3" descr="נעל">
            <a:extLst>
              <a:ext uri="{FF2B5EF4-FFF2-40B4-BE49-F238E27FC236}">
                <a16:creationId xmlns:a16="http://schemas.microsoft.com/office/drawing/2014/main" id="{785FD96A-FF40-0A3F-4BAB-4FE319C7ACD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210459" y="2018750"/>
            <a:ext cx="624548" cy="624548"/>
          </a:xfrm>
          <a:prstGeom prst="rect">
            <a:avLst/>
          </a:prstGeom>
        </p:spPr>
      </p:pic>
      <p:pic>
        <p:nvPicPr>
          <p:cNvPr id="9" name="גרפיקה 8" descr="מאזני צדק">
            <a:extLst>
              <a:ext uri="{FF2B5EF4-FFF2-40B4-BE49-F238E27FC236}">
                <a16:creationId xmlns:a16="http://schemas.microsoft.com/office/drawing/2014/main" id="{77A2A335-0DA3-6181-A56A-3D423A0E533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565662" y="2778902"/>
            <a:ext cx="624548" cy="624548"/>
          </a:xfrm>
          <a:prstGeom prst="rect">
            <a:avLst/>
          </a:prstGeom>
        </p:spPr>
      </p:pic>
      <p:pic>
        <p:nvPicPr>
          <p:cNvPr id="11" name="גרפיקה 10" descr="לוח צבעים">
            <a:extLst>
              <a:ext uri="{FF2B5EF4-FFF2-40B4-BE49-F238E27FC236}">
                <a16:creationId xmlns:a16="http://schemas.microsoft.com/office/drawing/2014/main" id="{0B4AC7B8-764D-09E2-C9C9-01057901B8F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39794" y="4943396"/>
            <a:ext cx="624548" cy="624548"/>
          </a:xfrm>
          <a:prstGeom prst="rect">
            <a:avLst/>
          </a:prstGeom>
        </p:spPr>
      </p:pic>
      <p:pic>
        <p:nvPicPr>
          <p:cNvPr id="13" name="גרפיקה 12" descr="סקסופון">
            <a:extLst>
              <a:ext uri="{FF2B5EF4-FFF2-40B4-BE49-F238E27FC236}">
                <a16:creationId xmlns:a16="http://schemas.microsoft.com/office/drawing/2014/main" id="{C7EE7BD0-BB9D-47F2-0C7C-F3C89EB48E9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46022" y="2422116"/>
            <a:ext cx="624548" cy="624548"/>
          </a:xfrm>
          <a:prstGeom prst="rect">
            <a:avLst/>
          </a:prstGeom>
        </p:spPr>
      </p:pic>
      <p:pic>
        <p:nvPicPr>
          <p:cNvPr id="15" name="גרפיקה 14" descr="משתמשים">
            <a:extLst>
              <a:ext uri="{FF2B5EF4-FFF2-40B4-BE49-F238E27FC236}">
                <a16:creationId xmlns:a16="http://schemas.microsoft.com/office/drawing/2014/main" id="{81DB2902-A0B6-81E7-1737-13F16811505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477515" y="4286030"/>
            <a:ext cx="624548" cy="624548"/>
          </a:xfrm>
          <a:prstGeom prst="rect">
            <a:avLst/>
          </a:prstGeom>
        </p:spPr>
      </p:pic>
      <p:pic>
        <p:nvPicPr>
          <p:cNvPr id="41" name="גרפיקה 40" descr="חולצה">
            <a:extLst>
              <a:ext uri="{FF2B5EF4-FFF2-40B4-BE49-F238E27FC236}">
                <a16:creationId xmlns:a16="http://schemas.microsoft.com/office/drawing/2014/main" id="{D0D5FCDF-74F2-6123-E1FF-16529BF4F83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719859" y="2121042"/>
            <a:ext cx="624548" cy="624548"/>
          </a:xfrm>
          <a:prstGeom prst="rect">
            <a:avLst/>
          </a:prstGeom>
        </p:spPr>
      </p:pic>
      <p:pic>
        <p:nvPicPr>
          <p:cNvPr id="43" name="גרפיקה 42" descr="משקפיים">
            <a:extLst>
              <a:ext uri="{FF2B5EF4-FFF2-40B4-BE49-F238E27FC236}">
                <a16:creationId xmlns:a16="http://schemas.microsoft.com/office/drawing/2014/main" id="{ECD7BDBB-391E-0246-CE64-E8311C9A301D}"/>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5029874" y="2169572"/>
            <a:ext cx="624548" cy="624548"/>
          </a:xfrm>
          <a:prstGeom prst="rect">
            <a:avLst/>
          </a:prstGeom>
        </p:spPr>
      </p:pic>
      <p:pic>
        <p:nvPicPr>
          <p:cNvPr id="45" name="גרפיקה 44" descr="כובע בייסבול">
            <a:extLst>
              <a:ext uri="{FF2B5EF4-FFF2-40B4-BE49-F238E27FC236}">
                <a16:creationId xmlns:a16="http://schemas.microsoft.com/office/drawing/2014/main" id="{CEE529A3-F0FD-CEA8-A52E-49EEE1596FF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2989074" y="3079551"/>
            <a:ext cx="624548" cy="624548"/>
          </a:xfrm>
          <a:prstGeom prst="rect">
            <a:avLst/>
          </a:prstGeom>
        </p:spPr>
      </p:pic>
      <p:pic>
        <p:nvPicPr>
          <p:cNvPr id="47" name="גרפיקה 46" descr="שעון יד">
            <a:extLst>
              <a:ext uri="{FF2B5EF4-FFF2-40B4-BE49-F238E27FC236}">
                <a16:creationId xmlns:a16="http://schemas.microsoft.com/office/drawing/2014/main" id="{BCF31E98-715C-F43E-5F49-C81EE4B3973B}"/>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4934926" y="3638384"/>
            <a:ext cx="624548" cy="624548"/>
          </a:xfrm>
          <a:prstGeom prst="rect">
            <a:avLst/>
          </a:prstGeom>
        </p:spPr>
      </p:pic>
      <p:pic>
        <p:nvPicPr>
          <p:cNvPr id="49" name="גרפיקה 48" descr="כתר">
            <a:extLst>
              <a:ext uri="{FF2B5EF4-FFF2-40B4-BE49-F238E27FC236}">
                <a16:creationId xmlns:a16="http://schemas.microsoft.com/office/drawing/2014/main" id="{6675F54E-7E9E-C022-F0BB-C618346C236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383181" y="3597970"/>
            <a:ext cx="624548" cy="624548"/>
          </a:xfrm>
          <a:prstGeom prst="rect">
            <a:avLst/>
          </a:prstGeom>
        </p:spPr>
      </p:pic>
      <p:pic>
        <p:nvPicPr>
          <p:cNvPr id="51" name="גרפיקה 50" descr="מזוודה">
            <a:extLst>
              <a:ext uri="{FF2B5EF4-FFF2-40B4-BE49-F238E27FC236}">
                <a16:creationId xmlns:a16="http://schemas.microsoft.com/office/drawing/2014/main" id="{86AF42A7-D749-F1F7-2908-2196A3B351FC}"/>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5608285" y="4057010"/>
            <a:ext cx="624548" cy="624548"/>
          </a:xfrm>
          <a:prstGeom prst="rect">
            <a:avLst/>
          </a:prstGeom>
        </p:spPr>
      </p:pic>
      <p:pic>
        <p:nvPicPr>
          <p:cNvPr id="53" name="גרפיקה 52" descr="ברווז גומי">
            <a:extLst>
              <a:ext uri="{FF2B5EF4-FFF2-40B4-BE49-F238E27FC236}">
                <a16:creationId xmlns:a16="http://schemas.microsoft.com/office/drawing/2014/main" id="{811666A9-7E26-0475-9FC4-A90387CC8B3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6700902" y="3658452"/>
            <a:ext cx="624548" cy="624548"/>
          </a:xfrm>
          <a:prstGeom prst="rect">
            <a:avLst/>
          </a:prstGeom>
        </p:spPr>
      </p:pic>
      <p:pic>
        <p:nvPicPr>
          <p:cNvPr id="55" name="גרפיקה 54" descr="סחבה ודלי">
            <a:extLst>
              <a:ext uri="{FF2B5EF4-FFF2-40B4-BE49-F238E27FC236}">
                <a16:creationId xmlns:a16="http://schemas.microsoft.com/office/drawing/2014/main" id="{FE96239D-C2F9-1A70-F436-059B9995683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542145" y="2558700"/>
            <a:ext cx="624548" cy="624548"/>
          </a:xfrm>
          <a:prstGeom prst="rect">
            <a:avLst/>
          </a:prstGeom>
        </p:spPr>
      </p:pic>
      <p:pic>
        <p:nvPicPr>
          <p:cNvPr id="57" name="גרפיקה 56" descr="בית">
            <a:extLst>
              <a:ext uri="{FF2B5EF4-FFF2-40B4-BE49-F238E27FC236}">
                <a16:creationId xmlns:a16="http://schemas.microsoft.com/office/drawing/2014/main" id="{7BCBD8C2-C733-C69C-899C-4131F1544DFE}"/>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189864" y="2616228"/>
            <a:ext cx="624548" cy="624548"/>
          </a:xfrm>
          <a:prstGeom prst="rect">
            <a:avLst/>
          </a:prstGeom>
        </p:spPr>
      </p:pic>
      <p:pic>
        <p:nvPicPr>
          <p:cNvPr id="59" name="גרפיקה 58" descr="דרור">
            <a:extLst>
              <a:ext uri="{FF2B5EF4-FFF2-40B4-BE49-F238E27FC236}">
                <a16:creationId xmlns:a16="http://schemas.microsoft.com/office/drawing/2014/main" id="{D85DDA72-67FD-1F84-D5DA-0113C0D95481}"/>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8409742" y="3320439"/>
            <a:ext cx="624548" cy="624548"/>
          </a:xfrm>
          <a:prstGeom prst="rect">
            <a:avLst/>
          </a:prstGeom>
        </p:spPr>
      </p:pic>
      <p:pic>
        <p:nvPicPr>
          <p:cNvPr id="61" name="גרפיקה 60" descr="גביע">
            <a:extLst>
              <a:ext uri="{FF2B5EF4-FFF2-40B4-BE49-F238E27FC236}">
                <a16:creationId xmlns:a16="http://schemas.microsoft.com/office/drawing/2014/main" id="{C52755F8-A4A2-FB7F-9D2D-1CABB9C0D554}"/>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3088064" y="5353662"/>
            <a:ext cx="624548" cy="624548"/>
          </a:xfrm>
          <a:prstGeom prst="rect">
            <a:avLst/>
          </a:prstGeom>
        </p:spPr>
      </p:pic>
      <p:pic>
        <p:nvPicPr>
          <p:cNvPr id="63" name="גרפיקה 62" descr="בלונים">
            <a:extLst>
              <a:ext uri="{FF2B5EF4-FFF2-40B4-BE49-F238E27FC236}">
                <a16:creationId xmlns:a16="http://schemas.microsoft.com/office/drawing/2014/main" id="{0E9AEF98-DADC-9F2D-EAC6-4B705DEB2ED7}"/>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2336756" y="4839279"/>
            <a:ext cx="624548" cy="624548"/>
          </a:xfrm>
          <a:prstGeom prst="rect">
            <a:avLst/>
          </a:prstGeom>
        </p:spPr>
      </p:pic>
      <p:pic>
        <p:nvPicPr>
          <p:cNvPr id="65" name="גרפיקה 64" descr="כובע בוגרים">
            <a:extLst>
              <a:ext uri="{FF2B5EF4-FFF2-40B4-BE49-F238E27FC236}">
                <a16:creationId xmlns:a16="http://schemas.microsoft.com/office/drawing/2014/main" id="{15D45BBC-E706-DFC2-7C36-EB036941477B}"/>
              </a:ext>
            </a:extLst>
          </p:cNvPr>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4676413" y="4417287"/>
            <a:ext cx="624548" cy="624548"/>
          </a:xfrm>
          <a:prstGeom prst="rect">
            <a:avLst/>
          </a:prstGeom>
        </p:spPr>
      </p:pic>
      <p:pic>
        <p:nvPicPr>
          <p:cNvPr id="67" name="גרפיקה 66" descr="ספר פתוח">
            <a:extLst>
              <a:ext uri="{FF2B5EF4-FFF2-40B4-BE49-F238E27FC236}">
                <a16:creationId xmlns:a16="http://schemas.microsoft.com/office/drawing/2014/main" id="{45E938E4-8290-F625-3260-D73709E94568}"/>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7810118" y="5564578"/>
            <a:ext cx="624548" cy="624548"/>
          </a:xfrm>
          <a:prstGeom prst="rect">
            <a:avLst/>
          </a:prstGeom>
        </p:spPr>
      </p:pic>
      <p:pic>
        <p:nvPicPr>
          <p:cNvPr id="69" name="גרפיקה 68" descr="פרח">
            <a:extLst>
              <a:ext uri="{FF2B5EF4-FFF2-40B4-BE49-F238E27FC236}">
                <a16:creationId xmlns:a16="http://schemas.microsoft.com/office/drawing/2014/main" id="{6DBB5736-5811-B3F1-45DA-FE869E27B80B}"/>
              </a:ext>
            </a:extLst>
          </p:cNvPr>
          <p:cNvPicPr>
            <a:picLocks noChangeAspect="1"/>
          </p:cNvPicPr>
          <p:nvPr/>
        </p:nvPicPr>
        <p:blipFill>
          <a:blip>
            <a:extLst>
              <a:ext uri="{96DAC541-7B7A-43D3-8B79-37D633B846F1}">
                <asvg:svgBlip xmlns:asvg="http://schemas.microsoft.com/office/drawing/2016/SVG/main" r:embed="rId22"/>
              </a:ext>
            </a:extLst>
          </a:blip>
          <a:stretch>
            <a:fillRect/>
          </a:stretch>
        </p:blipFill>
        <p:spPr>
          <a:xfrm>
            <a:off x="9255637" y="3475833"/>
            <a:ext cx="624548" cy="624548"/>
          </a:xfrm>
          <a:prstGeom prst="rect">
            <a:avLst/>
          </a:prstGeom>
        </p:spPr>
      </p:pic>
      <p:pic>
        <p:nvPicPr>
          <p:cNvPr id="71" name="גרפיקה 70" descr="עץ דקל">
            <a:extLst>
              <a:ext uri="{FF2B5EF4-FFF2-40B4-BE49-F238E27FC236}">
                <a16:creationId xmlns:a16="http://schemas.microsoft.com/office/drawing/2014/main" id="{E97912CC-9B20-48D2-2496-0254B9ED2F1F}"/>
              </a:ext>
            </a:extLst>
          </p:cNvPr>
          <p:cNvPicPr>
            <a:picLocks noChangeAspect="1"/>
          </p:cNvPicPr>
          <p:nvPr/>
        </p:nvPicPr>
        <p:blipFill>
          <a:blip>
            <a:extLst>
              <a:ext uri="{96DAC541-7B7A-43D3-8B79-37D633B846F1}">
                <asvg:svgBlip xmlns:asvg="http://schemas.microsoft.com/office/drawing/2016/SVG/main" r:embed="rId23"/>
              </a:ext>
            </a:extLst>
          </a:blip>
          <a:stretch>
            <a:fillRect/>
          </a:stretch>
        </p:blipFill>
        <p:spPr>
          <a:xfrm>
            <a:off x="7395037" y="3346178"/>
            <a:ext cx="624548" cy="624548"/>
          </a:xfrm>
          <a:prstGeom prst="rect">
            <a:avLst/>
          </a:prstGeom>
        </p:spPr>
      </p:pic>
      <p:pic>
        <p:nvPicPr>
          <p:cNvPr id="73" name="גרפיקה 72" descr="עוגן">
            <a:extLst>
              <a:ext uri="{FF2B5EF4-FFF2-40B4-BE49-F238E27FC236}">
                <a16:creationId xmlns:a16="http://schemas.microsoft.com/office/drawing/2014/main" id="{C886635A-8EE9-137A-5518-2021E159CFE6}"/>
              </a:ext>
            </a:extLst>
          </p:cNvPr>
          <p:cNvPicPr>
            <a:picLocks noChangeAspect="1"/>
          </p:cNvPicPr>
          <p:nvPr/>
        </p:nvPicPr>
        <p:blipFill>
          <a:blip>
            <a:extLst>
              <a:ext uri="{96DAC541-7B7A-43D3-8B79-37D633B846F1}">
                <asvg:svgBlip xmlns:asvg="http://schemas.microsoft.com/office/drawing/2016/SVG/main" r:embed="rId24"/>
              </a:ext>
            </a:extLst>
          </a:blip>
          <a:stretch>
            <a:fillRect/>
          </a:stretch>
        </p:blipFill>
        <p:spPr>
          <a:xfrm>
            <a:off x="7013176" y="4984889"/>
            <a:ext cx="624548" cy="624548"/>
          </a:xfrm>
          <a:prstGeom prst="rect">
            <a:avLst/>
          </a:prstGeom>
        </p:spPr>
      </p:pic>
      <p:pic>
        <p:nvPicPr>
          <p:cNvPr id="75" name="גרפיקה 74" descr="כדור ים">
            <a:extLst>
              <a:ext uri="{FF2B5EF4-FFF2-40B4-BE49-F238E27FC236}">
                <a16:creationId xmlns:a16="http://schemas.microsoft.com/office/drawing/2014/main" id="{72561A9C-9C53-97BF-65C8-F7830BFE4539}"/>
              </a:ext>
            </a:extLst>
          </p:cNvPr>
          <p:cNvPicPr>
            <a:picLocks noChangeAspect="1"/>
          </p:cNvPicPr>
          <p:nvPr/>
        </p:nvPicPr>
        <p:blipFill>
          <a:blip>
            <a:extLst>
              <a:ext uri="{96DAC541-7B7A-43D3-8B79-37D633B846F1}">
                <asvg:svgBlip xmlns:asvg="http://schemas.microsoft.com/office/drawing/2016/SVG/main" r:embed="rId25"/>
              </a:ext>
            </a:extLst>
          </a:blip>
          <a:stretch>
            <a:fillRect/>
          </a:stretch>
        </p:blipFill>
        <p:spPr>
          <a:xfrm>
            <a:off x="5449185" y="2790229"/>
            <a:ext cx="624548" cy="624548"/>
          </a:xfrm>
          <a:prstGeom prst="rect">
            <a:avLst/>
          </a:prstGeom>
        </p:spPr>
      </p:pic>
      <p:pic>
        <p:nvPicPr>
          <p:cNvPr id="77" name="גרפיקה 76" descr="כוכבים">
            <a:extLst>
              <a:ext uri="{FF2B5EF4-FFF2-40B4-BE49-F238E27FC236}">
                <a16:creationId xmlns:a16="http://schemas.microsoft.com/office/drawing/2014/main" id="{1C8288C1-CBF2-8D23-5E5A-B8E556DAF2BE}"/>
              </a:ext>
            </a:extLst>
          </p:cNvPr>
          <p:cNvPicPr>
            <a:picLocks noChangeAspect="1"/>
          </p:cNvPicPr>
          <p:nvPr/>
        </p:nvPicPr>
        <p:blipFill>
          <a:blip>
            <a:extLst>
              <a:ext uri="{96DAC541-7B7A-43D3-8B79-37D633B846F1}">
                <asvg:svgBlip xmlns:asvg="http://schemas.microsoft.com/office/drawing/2016/SVG/main" r:embed="rId26"/>
              </a:ext>
            </a:extLst>
          </a:blip>
          <a:stretch>
            <a:fillRect/>
          </a:stretch>
        </p:blipFill>
        <p:spPr>
          <a:xfrm>
            <a:off x="5984578" y="3423619"/>
            <a:ext cx="624548" cy="624548"/>
          </a:xfrm>
          <a:prstGeom prst="rect">
            <a:avLst/>
          </a:prstGeom>
        </p:spPr>
      </p:pic>
      <p:pic>
        <p:nvPicPr>
          <p:cNvPr id="79" name="גרפיקה 78" descr="תקליטון">
            <a:extLst>
              <a:ext uri="{FF2B5EF4-FFF2-40B4-BE49-F238E27FC236}">
                <a16:creationId xmlns:a16="http://schemas.microsoft.com/office/drawing/2014/main" id="{A9E87B66-EF93-6433-A93E-E6590310AFC7}"/>
              </a:ext>
            </a:extLst>
          </p:cNvPr>
          <p:cNvPicPr>
            <a:picLocks noChangeAspect="1"/>
          </p:cNvPicPr>
          <p:nvPr/>
        </p:nvPicPr>
        <p:blipFill>
          <a:blip>
            <a:extLst>
              <a:ext uri="{96DAC541-7B7A-43D3-8B79-37D633B846F1}">
                <asvg:svgBlip xmlns:asvg="http://schemas.microsoft.com/office/drawing/2016/SVG/main" r:embed="rId27"/>
              </a:ext>
            </a:extLst>
          </a:blip>
          <a:stretch>
            <a:fillRect/>
          </a:stretch>
        </p:blipFill>
        <p:spPr>
          <a:xfrm>
            <a:off x="2770315" y="2310750"/>
            <a:ext cx="624548" cy="624548"/>
          </a:xfrm>
          <a:prstGeom prst="rect">
            <a:avLst/>
          </a:prstGeom>
        </p:spPr>
      </p:pic>
      <p:pic>
        <p:nvPicPr>
          <p:cNvPr id="81" name="גרפיקה 80" descr="מצלמה">
            <a:extLst>
              <a:ext uri="{FF2B5EF4-FFF2-40B4-BE49-F238E27FC236}">
                <a16:creationId xmlns:a16="http://schemas.microsoft.com/office/drawing/2014/main" id="{FA08C083-F4A2-6056-160A-6919A952F448}"/>
              </a:ext>
            </a:extLst>
          </p:cNvPr>
          <p:cNvPicPr>
            <a:picLocks noChangeAspect="1"/>
          </p:cNvPicPr>
          <p:nvPr/>
        </p:nvPicPr>
        <p:blipFill>
          <a:blip>
            <a:extLst>
              <a:ext uri="{96DAC541-7B7A-43D3-8B79-37D633B846F1}">
                <asvg:svgBlip xmlns:asvg="http://schemas.microsoft.com/office/drawing/2016/SVG/main" r:embed="rId28"/>
              </a:ext>
            </a:extLst>
          </a:blip>
          <a:stretch>
            <a:fillRect/>
          </a:stretch>
        </p:blipFill>
        <p:spPr>
          <a:xfrm>
            <a:off x="6623041" y="2144263"/>
            <a:ext cx="624548" cy="624548"/>
          </a:xfrm>
          <a:prstGeom prst="rect">
            <a:avLst/>
          </a:prstGeom>
        </p:spPr>
      </p:pic>
      <p:pic>
        <p:nvPicPr>
          <p:cNvPr id="83" name="גרפיקה 82" descr="משאית">
            <a:extLst>
              <a:ext uri="{FF2B5EF4-FFF2-40B4-BE49-F238E27FC236}">
                <a16:creationId xmlns:a16="http://schemas.microsoft.com/office/drawing/2014/main" id="{F84FCD54-A152-E109-AFD7-76707FDCBA38}"/>
              </a:ext>
            </a:extLst>
          </p:cNvPr>
          <p:cNvPicPr>
            <a:picLocks noChangeAspect="1"/>
          </p:cNvPicPr>
          <p:nvPr/>
        </p:nvPicPr>
        <p:blipFill>
          <a:blip>
            <a:extLst>
              <a:ext uri="{96DAC541-7B7A-43D3-8B79-37D633B846F1}">
                <asvg:svgBlip xmlns:asvg="http://schemas.microsoft.com/office/drawing/2016/SVG/main" r:embed="rId29"/>
              </a:ext>
            </a:extLst>
          </a:blip>
          <a:stretch>
            <a:fillRect/>
          </a:stretch>
        </p:blipFill>
        <p:spPr>
          <a:xfrm>
            <a:off x="9227361" y="4654135"/>
            <a:ext cx="624548" cy="624548"/>
          </a:xfrm>
          <a:prstGeom prst="rect">
            <a:avLst/>
          </a:prstGeom>
        </p:spPr>
      </p:pic>
      <p:pic>
        <p:nvPicPr>
          <p:cNvPr id="85" name="גרפיקה 84" descr="כדור פורח">
            <a:extLst>
              <a:ext uri="{FF2B5EF4-FFF2-40B4-BE49-F238E27FC236}">
                <a16:creationId xmlns:a16="http://schemas.microsoft.com/office/drawing/2014/main" id="{5D157DDE-6F71-21DA-DE1E-4C4FC634BABC}"/>
              </a:ext>
            </a:extLst>
          </p:cNvPr>
          <p:cNvPicPr>
            <a:picLocks noChangeAspect="1"/>
          </p:cNvPicPr>
          <p:nvPr/>
        </p:nvPicPr>
        <p:blipFill>
          <a:blip>
            <a:extLst>
              <a:ext uri="{96DAC541-7B7A-43D3-8B79-37D633B846F1}">
                <asvg:svgBlip xmlns:asvg="http://schemas.microsoft.com/office/drawing/2016/SVG/main" r:embed="rId30"/>
              </a:ext>
            </a:extLst>
          </a:blip>
          <a:stretch>
            <a:fillRect/>
          </a:stretch>
        </p:blipFill>
        <p:spPr>
          <a:xfrm>
            <a:off x="8379473" y="4866843"/>
            <a:ext cx="624548" cy="624548"/>
          </a:xfrm>
          <a:prstGeom prst="rect">
            <a:avLst/>
          </a:prstGeom>
        </p:spPr>
      </p:pic>
      <p:pic>
        <p:nvPicPr>
          <p:cNvPr id="87" name="גרפיקה 86" descr="שמש">
            <a:extLst>
              <a:ext uri="{FF2B5EF4-FFF2-40B4-BE49-F238E27FC236}">
                <a16:creationId xmlns:a16="http://schemas.microsoft.com/office/drawing/2014/main" id="{8127809A-23D4-D916-A2E7-791444408CBB}"/>
              </a:ext>
            </a:extLst>
          </p:cNvPr>
          <p:cNvPicPr>
            <a:picLocks noChangeAspect="1"/>
          </p:cNvPicPr>
          <p:nvPr/>
        </p:nvPicPr>
        <p:blipFill>
          <a:blip>
            <a:extLst>
              <a:ext uri="{96DAC541-7B7A-43D3-8B79-37D633B846F1}">
                <asvg:svgBlip xmlns:asvg="http://schemas.microsoft.com/office/drawing/2016/SVG/main" r:embed="rId31"/>
              </a:ext>
            </a:extLst>
          </a:blip>
          <a:stretch>
            <a:fillRect/>
          </a:stretch>
        </p:blipFill>
        <p:spPr>
          <a:xfrm>
            <a:off x="8676940" y="2559612"/>
            <a:ext cx="624548" cy="624548"/>
          </a:xfrm>
          <a:prstGeom prst="rect">
            <a:avLst/>
          </a:prstGeom>
        </p:spPr>
      </p:pic>
      <p:pic>
        <p:nvPicPr>
          <p:cNvPr id="89" name="גרפיקה 88" descr="עלה">
            <a:extLst>
              <a:ext uri="{FF2B5EF4-FFF2-40B4-BE49-F238E27FC236}">
                <a16:creationId xmlns:a16="http://schemas.microsoft.com/office/drawing/2014/main" id="{94D0B02E-3DF4-8D42-7FE9-0A71538D3C24}"/>
              </a:ext>
            </a:extLst>
          </p:cNvPr>
          <p:cNvPicPr>
            <a:picLocks noChangeAspect="1"/>
          </p:cNvPicPr>
          <p:nvPr/>
        </p:nvPicPr>
        <p:blipFill>
          <a:blip>
            <a:extLst>
              <a:ext uri="{96DAC541-7B7A-43D3-8B79-37D633B846F1}">
                <asvg:svgBlip xmlns:asvg="http://schemas.microsoft.com/office/drawing/2016/SVG/main" r:embed="rId32"/>
              </a:ext>
            </a:extLst>
          </a:blip>
          <a:stretch>
            <a:fillRect/>
          </a:stretch>
        </p:blipFill>
        <p:spPr>
          <a:xfrm>
            <a:off x="7775548" y="4540787"/>
            <a:ext cx="624548" cy="624548"/>
          </a:xfrm>
          <a:prstGeom prst="rect">
            <a:avLst/>
          </a:prstGeom>
        </p:spPr>
      </p:pic>
      <p:pic>
        <p:nvPicPr>
          <p:cNvPr id="91" name="גרפיקה 90" descr="תפוח">
            <a:extLst>
              <a:ext uri="{FF2B5EF4-FFF2-40B4-BE49-F238E27FC236}">
                <a16:creationId xmlns:a16="http://schemas.microsoft.com/office/drawing/2014/main" id="{91595316-916C-6EA3-0CAB-16F3AE545759}"/>
              </a:ext>
            </a:extLst>
          </p:cNvPr>
          <p:cNvPicPr>
            <a:picLocks noChangeAspect="1"/>
          </p:cNvPicPr>
          <p:nvPr/>
        </p:nvPicPr>
        <p:blipFill>
          <a:blip>
            <a:extLst>
              <a:ext uri="{96DAC541-7B7A-43D3-8B79-37D633B846F1}">
                <asvg:svgBlip xmlns:asvg="http://schemas.microsoft.com/office/drawing/2016/SVG/main" r:embed="rId33"/>
              </a:ext>
            </a:extLst>
          </a:blip>
          <a:stretch>
            <a:fillRect/>
          </a:stretch>
        </p:blipFill>
        <p:spPr>
          <a:xfrm>
            <a:off x="8586242" y="4057010"/>
            <a:ext cx="624548" cy="624548"/>
          </a:xfrm>
          <a:prstGeom prst="rect">
            <a:avLst/>
          </a:prstGeom>
        </p:spPr>
      </p:pic>
      <p:pic>
        <p:nvPicPr>
          <p:cNvPr id="93" name="גרפיקה 92" descr="ענבים">
            <a:extLst>
              <a:ext uri="{FF2B5EF4-FFF2-40B4-BE49-F238E27FC236}">
                <a16:creationId xmlns:a16="http://schemas.microsoft.com/office/drawing/2014/main" id="{E3A3493A-DB46-D0CA-66E7-6417613E759F}"/>
              </a:ext>
            </a:extLst>
          </p:cNvPr>
          <p:cNvPicPr>
            <a:picLocks noChangeAspect="1"/>
          </p:cNvPicPr>
          <p:nvPr/>
        </p:nvPicPr>
        <p:blipFill>
          <a:blip>
            <a:extLst>
              <a:ext uri="{96DAC541-7B7A-43D3-8B79-37D633B846F1}">
                <asvg:svgBlip xmlns:asvg="http://schemas.microsoft.com/office/drawing/2016/SVG/main" r:embed="rId34"/>
              </a:ext>
            </a:extLst>
          </a:blip>
          <a:stretch>
            <a:fillRect/>
          </a:stretch>
        </p:blipFill>
        <p:spPr>
          <a:xfrm>
            <a:off x="4873497" y="5160382"/>
            <a:ext cx="624548" cy="624548"/>
          </a:xfrm>
          <a:prstGeom prst="rect">
            <a:avLst/>
          </a:prstGeom>
        </p:spPr>
      </p:pic>
      <p:pic>
        <p:nvPicPr>
          <p:cNvPr id="95" name="גרפיקה 94" descr="אבטיח">
            <a:extLst>
              <a:ext uri="{FF2B5EF4-FFF2-40B4-BE49-F238E27FC236}">
                <a16:creationId xmlns:a16="http://schemas.microsoft.com/office/drawing/2014/main" id="{AA07FBC0-D870-A1BC-F7DD-100008A52120}"/>
              </a:ext>
            </a:extLst>
          </p:cNvPr>
          <p:cNvPicPr>
            <a:picLocks noChangeAspect="1"/>
          </p:cNvPicPr>
          <p:nvPr/>
        </p:nvPicPr>
        <p:blipFill>
          <a:blip>
            <a:extLst>
              <a:ext uri="{96DAC541-7B7A-43D3-8B79-37D633B846F1}">
                <asvg:svgBlip xmlns:asvg="http://schemas.microsoft.com/office/drawing/2016/SVG/main" r:embed="rId35"/>
              </a:ext>
            </a:extLst>
          </a:blip>
          <a:stretch>
            <a:fillRect/>
          </a:stretch>
        </p:blipFill>
        <p:spPr>
          <a:xfrm>
            <a:off x="9004021" y="5393375"/>
            <a:ext cx="624548" cy="624548"/>
          </a:xfrm>
          <a:prstGeom prst="rect">
            <a:avLst/>
          </a:prstGeom>
        </p:spPr>
      </p:pic>
      <p:pic>
        <p:nvPicPr>
          <p:cNvPr id="97" name="גרפיקה 96" descr="אבוקדו">
            <a:extLst>
              <a:ext uri="{FF2B5EF4-FFF2-40B4-BE49-F238E27FC236}">
                <a16:creationId xmlns:a16="http://schemas.microsoft.com/office/drawing/2014/main" id="{DE758394-7763-4C35-9091-8A76F4A285D5}"/>
              </a:ext>
            </a:extLst>
          </p:cNvPr>
          <p:cNvPicPr>
            <a:picLocks noChangeAspect="1"/>
          </p:cNvPicPr>
          <p:nvPr/>
        </p:nvPicPr>
        <p:blipFill>
          <a:blip>
            <a:extLst>
              <a:ext uri="{96DAC541-7B7A-43D3-8B79-37D633B846F1}">
                <asvg:svgBlip xmlns:asvg="http://schemas.microsoft.com/office/drawing/2016/SVG/main" r:embed="rId36"/>
              </a:ext>
            </a:extLst>
          </a:blip>
          <a:stretch>
            <a:fillRect/>
          </a:stretch>
        </p:blipFill>
        <p:spPr>
          <a:xfrm>
            <a:off x="5690081" y="5613429"/>
            <a:ext cx="624548" cy="624548"/>
          </a:xfrm>
          <a:prstGeom prst="rect">
            <a:avLst/>
          </a:prstGeom>
        </p:spPr>
      </p:pic>
      <p:pic>
        <p:nvPicPr>
          <p:cNvPr id="99" name="גרפיקה 98" descr="פרוסת עוגה">
            <a:extLst>
              <a:ext uri="{FF2B5EF4-FFF2-40B4-BE49-F238E27FC236}">
                <a16:creationId xmlns:a16="http://schemas.microsoft.com/office/drawing/2014/main" id="{07774ED7-7CEB-4E94-7195-5417C1442B46}"/>
              </a:ext>
            </a:extLst>
          </p:cNvPr>
          <p:cNvPicPr>
            <a:picLocks noChangeAspect="1"/>
          </p:cNvPicPr>
          <p:nvPr/>
        </p:nvPicPr>
        <p:blipFill>
          <a:blip>
            <a:extLst>
              <a:ext uri="{96DAC541-7B7A-43D3-8B79-37D633B846F1}">
                <asvg:svgBlip xmlns:asvg="http://schemas.microsoft.com/office/drawing/2016/SVG/main" r:embed="rId37"/>
              </a:ext>
            </a:extLst>
          </a:blip>
          <a:stretch>
            <a:fillRect/>
          </a:stretch>
        </p:blipFill>
        <p:spPr>
          <a:xfrm>
            <a:off x="7842330" y="3792739"/>
            <a:ext cx="624548" cy="624548"/>
          </a:xfrm>
          <a:prstGeom prst="rect">
            <a:avLst/>
          </a:prstGeom>
        </p:spPr>
      </p:pic>
      <p:pic>
        <p:nvPicPr>
          <p:cNvPr id="101" name="גרפיקה 100" descr="הצמד">
            <a:extLst>
              <a:ext uri="{FF2B5EF4-FFF2-40B4-BE49-F238E27FC236}">
                <a16:creationId xmlns:a16="http://schemas.microsoft.com/office/drawing/2014/main" id="{3ADFDB21-D05F-3FE6-9C71-2B1DE5FBB01A}"/>
              </a:ext>
            </a:extLst>
          </p:cNvPr>
          <p:cNvPicPr>
            <a:picLocks noChangeAspect="1"/>
          </p:cNvPicPr>
          <p:nvPr/>
        </p:nvPicPr>
        <p:blipFill>
          <a:blip>
            <a:extLst>
              <a:ext uri="{96DAC541-7B7A-43D3-8B79-37D633B846F1}">
                <asvg:svgBlip xmlns:asvg="http://schemas.microsoft.com/office/drawing/2016/SVG/main" r:embed="rId38"/>
              </a:ext>
            </a:extLst>
          </a:blip>
          <a:stretch>
            <a:fillRect/>
          </a:stretch>
        </p:blipFill>
        <p:spPr>
          <a:xfrm>
            <a:off x="2375881" y="3617327"/>
            <a:ext cx="624548" cy="624548"/>
          </a:xfrm>
          <a:prstGeom prst="rect">
            <a:avLst/>
          </a:prstGeom>
        </p:spPr>
      </p:pic>
      <p:pic>
        <p:nvPicPr>
          <p:cNvPr id="103" name="גרפיקה 102" descr="תמרור">
            <a:extLst>
              <a:ext uri="{FF2B5EF4-FFF2-40B4-BE49-F238E27FC236}">
                <a16:creationId xmlns:a16="http://schemas.microsoft.com/office/drawing/2014/main" id="{71892058-E02D-2534-2EEE-60BA5D8CFA62}"/>
              </a:ext>
            </a:extLst>
          </p:cNvPr>
          <p:cNvPicPr>
            <a:picLocks noChangeAspect="1"/>
          </p:cNvPicPr>
          <p:nvPr/>
        </p:nvPicPr>
        <p:blipFill>
          <a:blip>
            <a:extLst>
              <a:ext uri="{96DAC541-7B7A-43D3-8B79-37D633B846F1}">
                <asvg:svgBlip xmlns:asvg="http://schemas.microsoft.com/office/drawing/2016/SVG/main" r:embed="rId39"/>
              </a:ext>
            </a:extLst>
          </a:blip>
          <a:stretch>
            <a:fillRect/>
          </a:stretch>
        </p:blipFill>
        <p:spPr>
          <a:xfrm>
            <a:off x="4164664" y="3495522"/>
            <a:ext cx="624548" cy="624548"/>
          </a:xfrm>
          <a:prstGeom prst="rect">
            <a:avLst/>
          </a:prstGeom>
        </p:spPr>
      </p:pic>
      <p:pic>
        <p:nvPicPr>
          <p:cNvPr id="105" name="גרפיקה 104" descr="צלצול">
            <a:extLst>
              <a:ext uri="{FF2B5EF4-FFF2-40B4-BE49-F238E27FC236}">
                <a16:creationId xmlns:a16="http://schemas.microsoft.com/office/drawing/2014/main" id="{26A688A2-35EE-E308-C5DB-1DC5EDB9B676}"/>
              </a:ext>
            </a:extLst>
          </p:cNvPr>
          <p:cNvPicPr>
            <a:picLocks noChangeAspect="1"/>
          </p:cNvPicPr>
          <p:nvPr/>
        </p:nvPicPr>
        <p:blipFill>
          <a:blip>
            <a:extLst>
              <a:ext uri="{96DAC541-7B7A-43D3-8B79-37D633B846F1}">
                <asvg:svgBlip xmlns:asvg="http://schemas.microsoft.com/office/drawing/2016/SVG/main" r:embed="rId40"/>
              </a:ext>
            </a:extLst>
          </a:blip>
          <a:stretch>
            <a:fillRect/>
          </a:stretch>
        </p:blipFill>
        <p:spPr>
          <a:xfrm>
            <a:off x="3982430" y="5160382"/>
            <a:ext cx="624548" cy="624548"/>
          </a:xfrm>
          <a:prstGeom prst="rect">
            <a:avLst/>
          </a:prstGeom>
        </p:spPr>
      </p:pic>
      <p:pic>
        <p:nvPicPr>
          <p:cNvPr id="107" name="גרפיקה 106" descr="סימן אגודל למעלה">
            <a:extLst>
              <a:ext uri="{FF2B5EF4-FFF2-40B4-BE49-F238E27FC236}">
                <a16:creationId xmlns:a16="http://schemas.microsoft.com/office/drawing/2014/main" id="{AFA42CA9-8297-A8FF-EEC8-F8CF6129AC96}"/>
              </a:ext>
            </a:extLst>
          </p:cNvPr>
          <p:cNvPicPr>
            <a:picLocks noChangeAspect="1"/>
          </p:cNvPicPr>
          <p:nvPr/>
        </p:nvPicPr>
        <p:blipFill>
          <a:blip>
            <a:extLst>
              <a:ext uri="{96DAC541-7B7A-43D3-8B79-37D633B846F1}">
                <asvg:svgBlip xmlns:asvg="http://schemas.microsoft.com/office/drawing/2016/SVG/main" r:embed="rId41"/>
              </a:ext>
            </a:extLst>
          </a:blip>
          <a:stretch>
            <a:fillRect/>
          </a:stretch>
        </p:blipFill>
        <p:spPr>
          <a:xfrm>
            <a:off x="3030989" y="4262434"/>
            <a:ext cx="624548" cy="624548"/>
          </a:xfrm>
          <a:prstGeom prst="rect">
            <a:avLst/>
          </a:prstGeom>
        </p:spPr>
      </p:pic>
      <p:pic>
        <p:nvPicPr>
          <p:cNvPr id="109" name="גרפיקה 108" descr="דיבור">
            <a:extLst>
              <a:ext uri="{FF2B5EF4-FFF2-40B4-BE49-F238E27FC236}">
                <a16:creationId xmlns:a16="http://schemas.microsoft.com/office/drawing/2014/main" id="{7688B79F-8E18-2F6A-43F3-1329CFE21E84}"/>
              </a:ext>
            </a:extLst>
          </p:cNvPr>
          <p:cNvPicPr>
            <a:picLocks noChangeAspect="1"/>
          </p:cNvPicPr>
          <p:nvPr/>
        </p:nvPicPr>
        <p:blipFill>
          <a:blip>
            <a:extLst>
              <a:ext uri="{96DAC541-7B7A-43D3-8B79-37D633B846F1}">
                <asvg:svgBlip xmlns:asvg="http://schemas.microsoft.com/office/drawing/2016/SVG/main" r:embed="rId42"/>
              </a:ext>
            </a:extLst>
          </a:blip>
          <a:stretch>
            <a:fillRect/>
          </a:stretch>
        </p:blipFill>
        <p:spPr>
          <a:xfrm>
            <a:off x="6556421" y="3045809"/>
            <a:ext cx="624548" cy="624548"/>
          </a:xfrm>
          <a:prstGeom prst="rect">
            <a:avLst/>
          </a:prstGeom>
        </p:spPr>
      </p:pic>
      <p:pic>
        <p:nvPicPr>
          <p:cNvPr id="111" name="גרפיקה 110" descr="יין">
            <a:extLst>
              <a:ext uri="{FF2B5EF4-FFF2-40B4-BE49-F238E27FC236}">
                <a16:creationId xmlns:a16="http://schemas.microsoft.com/office/drawing/2014/main" id="{86DB38BA-C722-13D7-34B5-800D8395C5B6}"/>
              </a:ext>
            </a:extLst>
          </p:cNvPr>
          <p:cNvPicPr>
            <a:picLocks noChangeAspect="1"/>
          </p:cNvPicPr>
          <p:nvPr/>
        </p:nvPicPr>
        <p:blipFill>
          <a:blip>
            <a:extLst>
              <a:ext uri="{96DAC541-7B7A-43D3-8B79-37D633B846F1}">
                <asvg:svgBlip xmlns:asvg="http://schemas.microsoft.com/office/drawing/2016/SVG/main" r:embed="rId43"/>
              </a:ext>
            </a:extLst>
          </a:blip>
          <a:stretch>
            <a:fillRect/>
          </a:stretch>
        </p:blipFill>
        <p:spPr>
          <a:xfrm>
            <a:off x="7196190" y="4214731"/>
            <a:ext cx="624548" cy="624548"/>
          </a:xfrm>
          <a:prstGeom prst="rect">
            <a:avLst/>
          </a:prstGeom>
        </p:spPr>
      </p:pic>
      <p:pic>
        <p:nvPicPr>
          <p:cNvPr id="113" name="גרפיקה 112" descr="גל">
            <a:extLst>
              <a:ext uri="{FF2B5EF4-FFF2-40B4-BE49-F238E27FC236}">
                <a16:creationId xmlns:a16="http://schemas.microsoft.com/office/drawing/2014/main" id="{904379B1-1C7F-7A7E-D284-4C1F5BA2606A}"/>
              </a:ext>
            </a:extLst>
          </p:cNvPr>
          <p:cNvPicPr>
            <a:picLocks noChangeAspect="1"/>
          </p:cNvPicPr>
          <p:nvPr/>
        </p:nvPicPr>
        <p:blipFill>
          <a:blip>
            <a:extLst>
              <a:ext uri="{96DAC541-7B7A-43D3-8B79-37D633B846F1}">
                <asvg:svgBlip xmlns:asvg="http://schemas.microsoft.com/office/drawing/2016/SVG/main" r:embed="rId44"/>
              </a:ext>
            </a:extLst>
          </a:blip>
          <a:stretch>
            <a:fillRect/>
          </a:stretch>
        </p:blipFill>
        <p:spPr>
          <a:xfrm>
            <a:off x="7961694" y="2769549"/>
            <a:ext cx="624548" cy="624548"/>
          </a:xfrm>
          <a:prstGeom prst="rect">
            <a:avLst/>
          </a:prstGeom>
        </p:spPr>
      </p:pic>
      <p:pic>
        <p:nvPicPr>
          <p:cNvPr id="122" name="תמונה 121">
            <a:extLst>
              <a:ext uri="{FF2B5EF4-FFF2-40B4-BE49-F238E27FC236}">
                <a16:creationId xmlns:a16="http://schemas.microsoft.com/office/drawing/2014/main" id="{A436795F-2A4B-0AEB-630E-EA9BFB315677}"/>
              </a:ext>
            </a:extLst>
          </p:cNvPr>
          <p:cNvPicPr>
            <a:picLocks noChangeAspect="1"/>
          </p:cNvPicPr>
          <p:nvPr/>
        </p:nvPicPr>
        <p:blipFill>
          <a:blip r:embed="rId45">
            <a:extLst>
              <a:ext uri="{BEBA8EAE-BF5A-486C-A8C5-ECC9F3942E4B}">
                <a14:imgProps xmlns:a14="http://schemas.microsoft.com/office/drawing/2010/main">
                  <a14:imgLayer r:embed="rId46">
                    <a14:imgEffect>
                      <a14:backgroundRemoval t="8686" b="96398" l="9933" r="89899">
                        <a14:foregroundMark x1="75084" y1="91525" x2="50842" y2="90254"/>
                        <a14:foregroundMark x1="63636" y1="96186" x2="60774" y2="96610"/>
                        <a14:foregroundMark x1="25421" y1="11017" x2="20707" y2="8686"/>
                        <a14:backgroundMark x1="59764" y1="97669" x2="59764" y2="97669"/>
                      </a14:backgroundRemoval>
                    </a14:imgEffect>
                  </a14:imgLayer>
                </a14:imgProps>
              </a:ext>
            </a:extLst>
          </a:blip>
          <a:stretch>
            <a:fillRect/>
          </a:stretch>
        </p:blipFill>
        <p:spPr>
          <a:xfrm rot="17466608">
            <a:off x="5514878" y="4789602"/>
            <a:ext cx="678410" cy="539072"/>
          </a:xfrm>
          <a:prstGeom prst="rect">
            <a:avLst/>
          </a:prstGeom>
        </p:spPr>
      </p:pic>
      <p:pic>
        <p:nvPicPr>
          <p:cNvPr id="124" name="תמונה 123">
            <a:extLst>
              <a:ext uri="{FF2B5EF4-FFF2-40B4-BE49-F238E27FC236}">
                <a16:creationId xmlns:a16="http://schemas.microsoft.com/office/drawing/2014/main" id="{D1FAFD1F-D5E2-F8EB-7425-EBCCC56158F9}"/>
              </a:ext>
            </a:extLst>
          </p:cNvPr>
          <p:cNvPicPr>
            <a:picLocks noChangeAspect="1"/>
          </p:cNvPicPr>
          <p:nvPr/>
        </p:nvPicPr>
        <p:blipFill>
          <a:blip r:embed="rId47">
            <a:extLst>
              <a:ext uri="{BEBA8EAE-BF5A-486C-A8C5-ECC9F3942E4B}">
                <a14:imgProps xmlns:a14="http://schemas.microsoft.com/office/drawing/2010/main">
                  <a14:imgLayer r:embed="rId48">
                    <a14:imgEffect>
                      <a14:backgroundRemoval t="9945" b="89986" l="10000" r="91324">
                        <a14:foregroundMark x1="90147" y1="17196" x2="91324" y2="23757"/>
                        <a14:foregroundMark x1="26176" y1="79213" x2="30074" y2="79213"/>
                        <a14:foregroundMark x1="45809" y1="86602" x2="46691" y2="84185"/>
                      </a14:backgroundRemoval>
                    </a14:imgEffect>
                  </a14:imgLayer>
                </a14:imgProps>
              </a:ext>
            </a:extLst>
          </a:blip>
          <a:stretch>
            <a:fillRect/>
          </a:stretch>
        </p:blipFill>
        <p:spPr>
          <a:xfrm>
            <a:off x="3901616" y="4304563"/>
            <a:ext cx="540453" cy="575423"/>
          </a:xfrm>
          <a:prstGeom prst="rect">
            <a:avLst/>
          </a:prstGeom>
        </p:spPr>
      </p:pic>
      <p:pic>
        <p:nvPicPr>
          <p:cNvPr id="126" name="גרפיקה 125" descr="נר">
            <a:extLst>
              <a:ext uri="{FF2B5EF4-FFF2-40B4-BE49-F238E27FC236}">
                <a16:creationId xmlns:a16="http://schemas.microsoft.com/office/drawing/2014/main" id="{7BA14143-3617-87CB-2F55-A2C5C71CD86E}"/>
              </a:ext>
            </a:extLst>
          </p:cNvPr>
          <p:cNvPicPr>
            <a:picLocks noChangeAspect="1"/>
          </p:cNvPicPr>
          <p:nvPr/>
        </p:nvPicPr>
        <p:blipFill rotWithShape="1">
          <a:blip>
            <a:extLst>
              <a:ext uri="{96DAC541-7B7A-43D3-8B79-37D633B846F1}">
                <asvg:svgBlip xmlns:asvg="http://schemas.microsoft.com/office/drawing/2016/SVG/main" r:embed="rId49"/>
              </a:ext>
            </a:extLst>
          </a:blip>
          <a:srcRect l="43562" r="42558" b="19287"/>
          <a:stretch/>
        </p:blipFill>
        <p:spPr>
          <a:xfrm>
            <a:off x="2231711" y="4099638"/>
            <a:ext cx="95360" cy="554498"/>
          </a:xfrm>
          <a:prstGeom prst="rect">
            <a:avLst/>
          </a:prstGeom>
        </p:spPr>
      </p:pic>
      <p:pic>
        <p:nvPicPr>
          <p:cNvPr id="127" name="גרפיקה 126" descr="נר">
            <a:extLst>
              <a:ext uri="{FF2B5EF4-FFF2-40B4-BE49-F238E27FC236}">
                <a16:creationId xmlns:a16="http://schemas.microsoft.com/office/drawing/2014/main" id="{C76BDC79-58EA-624F-56AA-CFCDE86BD638}"/>
              </a:ext>
            </a:extLst>
          </p:cNvPr>
          <p:cNvPicPr>
            <a:picLocks noChangeAspect="1"/>
          </p:cNvPicPr>
          <p:nvPr/>
        </p:nvPicPr>
        <p:blipFill rotWithShape="1">
          <a:blip>
            <a:extLst>
              <a:ext uri="{96DAC541-7B7A-43D3-8B79-37D633B846F1}">
                <asvg:svgBlip xmlns:asvg="http://schemas.microsoft.com/office/drawing/2016/SVG/main" r:embed="rId49"/>
              </a:ext>
            </a:extLst>
          </a:blip>
          <a:srcRect l="43562" r="42558" b="19287"/>
          <a:stretch/>
        </p:blipFill>
        <p:spPr>
          <a:xfrm>
            <a:off x="2441261" y="4099638"/>
            <a:ext cx="95360" cy="554498"/>
          </a:xfrm>
          <a:prstGeom prst="rect">
            <a:avLst/>
          </a:prstGeom>
        </p:spPr>
      </p:pic>
      <p:sp>
        <p:nvSpPr>
          <p:cNvPr id="134" name="צורה חופשית 133">
            <a:extLst>
              <a:ext uri="{FF2B5EF4-FFF2-40B4-BE49-F238E27FC236}">
                <a16:creationId xmlns:a16="http://schemas.microsoft.com/office/drawing/2014/main" id="{02DFE7C3-61C4-4334-3FFB-B72E359EB335}"/>
              </a:ext>
            </a:extLst>
          </p:cNvPr>
          <p:cNvSpPr/>
          <p:nvPr/>
        </p:nvSpPr>
        <p:spPr>
          <a:xfrm>
            <a:off x="6669780" y="5713554"/>
            <a:ext cx="498541" cy="550826"/>
          </a:xfrm>
          <a:custGeom>
            <a:avLst/>
            <a:gdLst>
              <a:gd name="connsiteX0" fmla="*/ 1160120 w 1721094"/>
              <a:gd name="connsiteY0" fmla="*/ 0 h 2091763"/>
              <a:gd name="connsiteX1" fmla="*/ 1167148 w 1721094"/>
              <a:gd name="connsiteY1" fmla="*/ 429491 h 2091763"/>
              <a:gd name="connsiteX2" fmla="*/ 1195511 w 1721094"/>
              <a:gd name="connsiteY2" fmla="*/ 438295 h 2091763"/>
              <a:gd name="connsiteX3" fmla="*/ 1721094 w 1721094"/>
              <a:gd name="connsiteY3" fmla="*/ 1231216 h 2091763"/>
              <a:gd name="connsiteX4" fmla="*/ 860547 w 1721094"/>
              <a:gd name="connsiteY4" fmla="*/ 2091763 h 2091763"/>
              <a:gd name="connsiteX5" fmla="*/ 0 w 1721094"/>
              <a:gd name="connsiteY5" fmla="*/ 1231216 h 2091763"/>
              <a:gd name="connsiteX6" fmla="*/ 545006 w 1721094"/>
              <a:gd name="connsiteY6" fmla="*/ 430359 h 2091763"/>
              <a:gd name="connsiteX7" fmla="*/ 567048 w 1721094"/>
              <a:gd name="connsiteY7" fmla="*/ 423813 h 2091763"/>
              <a:gd name="connsiteX8" fmla="*/ 553412 w 1721094"/>
              <a:gd name="connsiteY8" fmla="*/ 52989 h 2091763"/>
              <a:gd name="connsiteX9" fmla="*/ 759982 w 1721094"/>
              <a:gd name="connsiteY9" fmla="*/ 324270 h 2091763"/>
              <a:gd name="connsiteX10" fmla="*/ 847468 w 1721094"/>
              <a:gd name="connsiteY10" fmla="*/ 26400 h 2091763"/>
              <a:gd name="connsiteX11" fmla="*/ 945759 w 1721094"/>
              <a:gd name="connsiteY11" fmla="*/ 314897 h 2091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21094" h="2091763">
                <a:moveTo>
                  <a:pt x="1160120" y="0"/>
                </a:moveTo>
                <a:lnTo>
                  <a:pt x="1167148" y="429491"/>
                </a:lnTo>
                <a:lnTo>
                  <a:pt x="1195511" y="438295"/>
                </a:lnTo>
                <a:cubicBezTo>
                  <a:pt x="1504374" y="568933"/>
                  <a:pt x="1721094" y="874766"/>
                  <a:pt x="1721094" y="1231216"/>
                </a:cubicBezTo>
                <a:cubicBezTo>
                  <a:pt x="1721094" y="1706483"/>
                  <a:pt x="1335814" y="2091763"/>
                  <a:pt x="860547" y="2091763"/>
                </a:cubicBezTo>
                <a:cubicBezTo>
                  <a:pt x="385280" y="2091763"/>
                  <a:pt x="0" y="1706483"/>
                  <a:pt x="0" y="1231216"/>
                </a:cubicBezTo>
                <a:cubicBezTo>
                  <a:pt x="0" y="867340"/>
                  <a:pt x="225844" y="556212"/>
                  <a:pt x="545006" y="430359"/>
                </a:cubicBezTo>
                <a:lnTo>
                  <a:pt x="567048" y="423813"/>
                </a:lnTo>
                <a:lnTo>
                  <a:pt x="553412" y="52989"/>
                </a:lnTo>
                <a:lnTo>
                  <a:pt x="759982" y="324270"/>
                </a:lnTo>
                <a:lnTo>
                  <a:pt x="847468" y="26400"/>
                </a:lnTo>
                <a:lnTo>
                  <a:pt x="945759" y="314897"/>
                </a:lnTo>
                <a:close/>
              </a:path>
            </a:pathLst>
          </a:custGeom>
          <a:solidFill>
            <a:srgbClr val="00FFF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1" anchor="ctr">
            <a:noAutofit/>
          </a:bodyPr>
          <a:lstStyle/>
          <a:p>
            <a:pPr algn="ctr" rtl="1"/>
            <a:endParaRPr lang="he-IL" dirty="0"/>
          </a:p>
        </p:txBody>
      </p:sp>
    </p:spTree>
    <p:extLst>
      <p:ext uri="{BB962C8B-B14F-4D97-AF65-F5344CB8AC3E}">
        <p14:creationId xmlns:p14="http://schemas.microsoft.com/office/powerpoint/2010/main" val="184950545"/>
      </p:ext>
    </p:extLst>
  </p:cSld>
  <p:clrMapOvr>
    <a:masterClrMapping/>
  </p:clrMapOvr>
  <mc:AlternateContent xmlns:mc="http://schemas.openxmlformats.org/markup-compatibility/2006" xmlns:p14="http://schemas.microsoft.com/office/powerpoint/2010/main">
    <mc:Choice Requires="p14">
      <p:transition spd="slow" p14:dur="2000" advClick="0" advTm="60000"/>
    </mc:Choice>
    <mc:Fallback xmlns="">
      <p:transition spd="slow" advClick="0" advTm="6000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3"/>
                    </p:tgtEl>
                  </p:cond>
                </p:stCondLst>
                <p:endSync evt="end" delay="0">
                  <p:rtn val="all"/>
                </p:endSync>
                <p:childTnLst>
                  <p:par>
                    <p:cTn id="3" fill="hold">
                      <p:stCondLst>
                        <p:cond delay="0"/>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113"/>
                                        </p:tgtEl>
                                        <p:attrNameLst>
                                          <p:attrName>style.color</p:attrName>
                                        </p:attrNameLst>
                                      </p:cBhvr>
                                      <p:to>
                                        <a:srgbClr val="FF00F4"/>
                                      </p:to>
                                    </p:animClr>
                                    <p:animClr clrSpc="rgb" dir="cw">
                                      <p:cBhvr>
                                        <p:cTn id="7" dur="500" fill="hold"/>
                                        <p:tgtEl>
                                          <p:spTgt spid="113"/>
                                        </p:tgtEl>
                                        <p:attrNameLst>
                                          <p:attrName>fillcolor</p:attrName>
                                        </p:attrNameLst>
                                      </p:cBhvr>
                                      <p:to>
                                        <a:srgbClr val="FF00F4"/>
                                      </p:to>
                                    </p:animClr>
                                    <p:set>
                                      <p:cBhvr>
                                        <p:cTn id="8" dur="500" fill="hold"/>
                                        <p:tgtEl>
                                          <p:spTgt spid="113"/>
                                        </p:tgtEl>
                                        <p:attrNameLst>
                                          <p:attrName>fill.type</p:attrName>
                                        </p:attrNameLst>
                                      </p:cBhvr>
                                      <p:to>
                                        <p:strVal val="solid"/>
                                      </p:to>
                                    </p:set>
                                    <p:set>
                                      <p:cBhvr>
                                        <p:cTn id="9" dur="500" fill="hold"/>
                                        <p:tgtEl>
                                          <p:spTgt spid="113"/>
                                        </p:tgtEl>
                                        <p:attrNameLst>
                                          <p:attrName>fill.on</p:attrName>
                                        </p:attrNameLst>
                                      </p:cBhvr>
                                      <p:to>
                                        <p:strVal val="true"/>
                                      </p:to>
                                    </p:set>
                                  </p:childTnLst>
                                </p:cTn>
                              </p:par>
                            </p:childTnLst>
                          </p:cTn>
                        </p:par>
                      </p:childTnLst>
                    </p:cTn>
                  </p:par>
                </p:childTnLst>
              </p:cTn>
              <p:nextCondLst>
                <p:cond evt="onClick" delay="0">
                  <p:tgtEl>
                    <p:spTgt spid="113"/>
                  </p:tgtEl>
                </p:cond>
              </p:nextCondLst>
            </p:seq>
            <p:seq concurrent="1" nextAc="seek">
              <p:cTn id="10" restart="whenNotActive" fill="hold" evtFilter="cancelBubble" nodeType="interactiveSeq">
                <p:stCondLst>
                  <p:cond evt="onClick" delay="0">
                    <p:tgtEl>
                      <p:spTgt spid="91"/>
                    </p:tgtEl>
                  </p:cond>
                </p:stCondLst>
                <p:endSync evt="end" delay="0">
                  <p:rtn val="all"/>
                </p:endSync>
                <p:childTnLst>
                  <p:par>
                    <p:cTn id="11" fill="hold">
                      <p:stCondLst>
                        <p:cond delay="0"/>
                      </p:stCondLst>
                      <p:childTnLst>
                        <p:par>
                          <p:cTn id="12" fill="hold">
                            <p:stCondLst>
                              <p:cond delay="0"/>
                            </p:stCondLst>
                            <p:childTnLst>
                              <p:par>
                                <p:cTn id="13" presetID="19" presetClass="emph" presetSubtype="0" fill="hold" nodeType="clickEffect">
                                  <p:stCondLst>
                                    <p:cond delay="0"/>
                                  </p:stCondLst>
                                  <p:childTnLst>
                                    <p:animClr clrSpc="rgb" dir="cw">
                                      <p:cBhvr override="childStyle">
                                        <p:cTn id="14" dur="500" fill="hold"/>
                                        <p:tgtEl>
                                          <p:spTgt spid="91"/>
                                        </p:tgtEl>
                                        <p:attrNameLst>
                                          <p:attrName>style.color</p:attrName>
                                        </p:attrNameLst>
                                      </p:cBhvr>
                                      <p:to>
                                        <a:srgbClr val="FF00F4"/>
                                      </p:to>
                                    </p:animClr>
                                    <p:animClr clrSpc="rgb" dir="cw">
                                      <p:cBhvr>
                                        <p:cTn id="15" dur="500" fill="hold"/>
                                        <p:tgtEl>
                                          <p:spTgt spid="91"/>
                                        </p:tgtEl>
                                        <p:attrNameLst>
                                          <p:attrName>fillcolor</p:attrName>
                                        </p:attrNameLst>
                                      </p:cBhvr>
                                      <p:to>
                                        <a:srgbClr val="FF00F4"/>
                                      </p:to>
                                    </p:animClr>
                                    <p:set>
                                      <p:cBhvr>
                                        <p:cTn id="16" dur="500" fill="hold"/>
                                        <p:tgtEl>
                                          <p:spTgt spid="91"/>
                                        </p:tgtEl>
                                        <p:attrNameLst>
                                          <p:attrName>fill.type</p:attrName>
                                        </p:attrNameLst>
                                      </p:cBhvr>
                                      <p:to>
                                        <p:strVal val="solid"/>
                                      </p:to>
                                    </p:set>
                                    <p:set>
                                      <p:cBhvr>
                                        <p:cTn id="17" dur="500" fill="hold"/>
                                        <p:tgtEl>
                                          <p:spTgt spid="91"/>
                                        </p:tgtEl>
                                        <p:attrNameLst>
                                          <p:attrName>fill.on</p:attrName>
                                        </p:attrNameLst>
                                      </p:cBhvr>
                                      <p:to>
                                        <p:strVal val="true"/>
                                      </p:to>
                                    </p:set>
                                  </p:childTnLst>
                                </p:cTn>
                              </p:par>
                            </p:childTnLst>
                          </p:cTn>
                        </p:par>
                      </p:childTnLst>
                    </p:cTn>
                  </p:par>
                </p:childTnLst>
              </p:cTn>
              <p:nextCondLst>
                <p:cond evt="onClick" delay="0">
                  <p:tgtEl>
                    <p:spTgt spid="91"/>
                  </p:tgtEl>
                </p:cond>
              </p:nextCondLst>
            </p:seq>
            <p:seq concurrent="1" nextAc="seek">
              <p:cTn id="18" restart="whenNotActive" fill="hold" evtFilter="cancelBubble" nodeType="interactiveSeq">
                <p:stCondLst>
                  <p:cond evt="onClick" delay="0">
                    <p:tgtEl>
                      <p:spTgt spid="67"/>
                    </p:tgtEl>
                  </p:cond>
                </p:stCondLst>
                <p:endSync evt="end" delay="0">
                  <p:rtn val="all"/>
                </p:endSync>
                <p:childTnLst>
                  <p:par>
                    <p:cTn id="19" fill="hold">
                      <p:stCondLst>
                        <p:cond delay="0"/>
                      </p:stCondLst>
                      <p:childTnLst>
                        <p:par>
                          <p:cTn id="20" fill="hold">
                            <p:stCondLst>
                              <p:cond delay="0"/>
                            </p:stCondLst>
                            <p:childTnLst>
                              <p:par>
                                <p:cTn id="21" presetID="19" presetClass="emph" presetSubtype="0" fill="hold" nodeType="clickEffect">
                                  <p:stCondLst>
                                    <p:cond delay="0"/>
                                  </p:stCondLst>
                                  <p:childTnLst>
                                    <p:animClr clrSpc="rgb" dir="cw">
                                      <p:cBhvr override="childStyle">
                                        <p:cTn id="22" dur="500" fill="hold"/>
                                        <p:tgtEl>
                                          <p:spTgt spid="67"/>
                                        </p:tgtEl>
                                        <p:attrNameLst>
                                          <p:attrName>style.color</p:attrName>
                                        </p:attrNameLst>
                                      </p:cBhvr>
                                      <p:to>
                                        <a:srgbClr val="FF00F4"/>
                                      </p:to>
                                    </p:animClr>
                                    <p:animClr clrSpc="rgb" dir="cw">
                                      <p:cBhvr>
                                        <p:cTn id="23" dur="500" fill="hold"/>
                                        <p:tgtEl>
                                          <p:spTgt spid="67"/>
                                        </p:tgtEl>
                                        <p:attrNameLst>
                                          <p:attrName>fillcolor</p:attrName>
                                        </p:attrNameLst>
                                      </p:cBhvr>
                                      <p:to>
                                        <a:srgbClr val="FF00F4"/>
                                      </p:to>
                                    </p:animClr>
                                    <p:set>
                                      <p:cBhvr>
                                        <p:cTn id="24" dur="500" fill="hold"/>
                                        <p:tgtEl>
                                          <p:spTgt spid="67"/>
                                        </p:tgtEl>
                                        <p:attrNameLst>
                                          <p:attrName>fill.type</p:attrName>
                                        </p:attrNameLst>
                                      </p:cBhvr>
                                      <p:to>
                                        <p:strVal val="solid"/>
                                      </p:to>
                                    </p:set>
                                    <p:set>
                                      <p:cBhvr>
                                        <p:cTn id="25" dur="500" fill="hold"/>
                                        <p:tgtEl>
                                          <p:spTgt spid="67"/>
                                        </p:tgtEl>
                                        <p:attrNameLst>
                                          <p:attrName>fill.on</p:attrName>
                                        </p:attrNameLst>
                                      </p:cBhvr>
                                      <p:to>
                                        <p:strVal val="true"/>
                                      </p:to>
                                    </p:set>
                                  </p:childTnLst>
                                </p:cTn>
                              </p:par>
                            </p:childTnLst>
                          </p:cTn>
                        </p:par>
                      </p:childTnLst>
                    </p:cTn>
                  </p:par>
                </p:childTnLst>
              </p:cTn>
              <p:nextCondLst>
                <p:cond evt="onClick" delay="0">
                  <p:tgtEl>
                    <p:spTgt spid="67"/>
                  </p:tgtEl>
                </p:cond>
              </p:nextCondLst>
            </p:seq>
            <p:seq concurrent="1" nextAc="seek">
              <p:cTn id="26" restart="whenNotActive" fill="hold" evtFilter="cancelBubble" nodeType="interactiveSeq">
                <p:stCondLst>
                  <p:cond evt="onClick" delay="0">
                    <p:tgtEl>
                      <p:spTgt spid="111"/>
                    </p:tgtEl>
                  </p:cond>
                </p:stCondLst>
                <p:endSync evt="end" delay="0">
                  <p:rtn val="all"/>
                </p:endSync>
                <p:childTnLst>
                  <p:par>
                    <p:cTn id="27" fill="hold">
                      <p:stCondLst>
                        <p:cond delay="0"/>
                      </p:stCondLst>
                      <p:childTnLst>
                        <p:par>
                          <p:cTn id="28" fill="hold">
                            <p:stCondLst>
                              <p:cond delay="0"/>
                            </p:stCondLst>
                            <p:childTnLst>
                              <p:par>
                                <p:cTn id="29" presetID="19" presetClass="emph" presetSubtype="0" fill="hold" nodeType="clickEffect">
                                  <p:stCondLst>
                                    <p:cond delay="0"/>
                                  </p:stCondLst>
                                  <p:childTnLst>
                                    <p:animClr clrSpc="rgb" dir="cw">
                                      <p:cBhvr override="childStyle">
                                        <p:cTn id="30" dur="500" fill="hold"/>
                                        <p:tgtEl>
                                          <p:spTgt spid="111"/>
                                        </p:tgtEl>
                                        <p:attrNameLst>
                                          <p:attrName>style.color</p:attrName>
                                        </p:attrNameLst>
                                      </p:cBhvr>
                                      <p:to>
                                        <a:srgbClr val="FF00F4"/>
                                      </p:to>
                                    </p:animClr>
                                    <p:animClr clrSpc="rgb" dir="cw">
                                      <p:cBhvr>
                                        <p:cTn id="31" dur="500" fill="hold"/>
                                        <p:tgtEl>
                                          <p:spTgt spid="111"/>
                                        </p:tgtEl>
                                        <p:attrNameLst>
                                          <p:attrName>fillcolor</p:attrName>
                                        </p:attrNameLst>
                                      </p:cBhvr>
                                      <p:to>
                                        <a:srgbClr val="FF00F4"/>
                                      </p:to>
                                    </p:animClr>
                                    <p:set>
                                      <p:cBhvr>
                                        <p:cTn id="32" dur="500" fill="hold"/>
                                        <p:tgtEl>
                                          <p:spTgt spid="111"/>
                                        </p:tgtEl>
                                        <p:attrNameLst>
                                          <p:attrName>fill.type</p:attrName>
                                        </p:attrNameLst>
                                      </p:cBhvr>
                                      <p:to>
                                        <p:strVal val="solid"/>
                                      </p:to>
                                    </p:set>
                                    <p:set>
                                      <p:cBhvr>
                                        <p:cTn id="33" dur="500" fill="hold"/>
                                        <p:tgtEl>
                                          <p:spTgt spid="111"/>
                                        </p:tgtEl>
                                        <p:attrNameLst>
                                          <p:attrName>fill.on</p:attrName>
                                        </p:attrNameLst>
                                      </p:cBhvr>
                                      <p:to>
                                        <p:strVal val="true"/>
                                      </p:to>
                                    </p:set>
                                  </p:childTnLst>
                                </p:cTn>
                              </p:par>
                            </p:childTnLst>
                          </p:cTn>
                        </p:par>
                      </p:childTnLst>
                    </p:cTn>
                  </p:par>
                </p:childTnLst>
              </p:cTn>
              <p:nextCondLst>
                <p:cond evt="onClick" delay="0">
                  <p:tgtEl>
                    <p:spTgt spid="111"/>
                  </p:tgtEl>
                </p:cond>
              </p:nextCondLst>
            </p:seq>
            <p:seq concurrent="1" nextAc="seek">
              <p:cTn id="34" restart="whenNotActive" fill="hold" evtFilter="cancelBubble" nodeType="interactiveSeq">
                <p:stCondLst>
                  <p:cond evt="onClick" delay="0">
                    <p:tgtEl>
                      <p:spTgt spid="134"/>
                    </p:tgtEl>
                  </p:cond>
                </p:stCondLst>
                <p:endSync evt="end" delay="0">
                  <p:rtn val="all"/>
                </p:endSync>
                <p:childTnLst>
                  <p:par>
                    <p:cTn id="35" fill="hold">
                      <p:stCondLst>
                        <p:cond delay="0"/>
                      </p:stCondLst>
                      <p:childTnLst>
                        <p:par>
                          <p:cTn id="36" fill="hold">
                            <p:stCondLst>
                              <p:cond delay="0"/>
                            </p:stCondLst>
                            <p:childTnLst>
                              <p:par>
                                <p:cTn id="37" presetID="19" presetClass="emph" presetSubtype="0" fill="hold" grpId="0" nodeType="clickEffect">
                                  <p:stCondLst>
                                    <p:cond delay="0"/>
                                  </p:stCondLst>
                                  <p:childTnLst>
                                    <p:animClr clrSpc="rgb" dir="cw">
                                      <p:cBhvr override="childStyle">
                                        <p:cTn id="38" dur="500" fill="hold"/>
                                        <p:tgtEl>
                                          <p:spTgt spid="134"/>
                                        </p:tgtEl>
                                        <p:attrNameLst>
                                          <p:attrName>style.color</p:attrName>
                                        </p:attrNameLst>
                                      </p:cBhvr>
                                      <p:to>
                                        <a:srgbClr val="FF00F4"/>
                                      </p:to>
                                    </p:animClr>
                                    <p:animClr clrSpc="rgb" dir="cw">
                                      <p:cBhvr>
                                        <p:cTn id="39" dur="500" fill="hold"/>
                                        <p:tgtEl>
                                          <p:spTgt spid="134"/>
                                        </p:tgtEl>
                                        <p:attrNameLst>
                                          <p:attrName>fillcolor</p:attrName>
                                        </p:attrNameLst>
                                      </p:cBhvr>
                                      <p:to>
                                        <a:srgbClr val="FF00F4"/>
                                      </p:to>
                                    </p:animClr>
                                    <p:set>
                                      <p:cBhvr>
                                        <p:cTn id="40" dur="500" fill="hold"/>
                                        <p:tgtEl>
                                          <p:spTgt spid="134"/>
                                        </p:tgtEl>
                                        <p:attrNameLst>
                                          <p:attrName>fill.type</p:attrName>
                                        </p:attrNameLst>
                                      </p:cBhvr>
                                      <p:to>
                                        <p:strVal val="solid"/>
                                      </p:to>
                                    </p:set>
                                    <p:set>
                                      <p:cBhvr>
                                        <p:cTn id="41" dur="500" fill="hold"/>
                                        <p:tgtEl>
                                          <p:spTgt spid="134"/>
                                        </p:tgtEl>
                                        <p:attrNameLst>
                                          <p:attrName>fill.on</p:attrName>
                                        </p:attrNameLst>
                                      </p:cBhvr>
                                      <p:to>
                                        <p:strVal val="true"/>
                                      </p:to>
                                    </p:set>
                                  </p:childTnLst>
                                </p:cTn>
                              </p:par>
                            </p:childTnLst>
                          </p:cTn>
                        </p:par>
                      </p:childTnLst>
                    </p:cTn>
                  </p:par>
                </p:childTnLst>
              </p:cTn>
              <p:nextCondLst>
                <p:cond evt="onClick" delay="0">
                  <p:tgtEl>
                    <p:spTgt spid="134"/>
                  </p:tgtEl>
                </p:cond>
              </p:nextCondLst>
            </p:seq>
            <p:seq concurrent="1" nextAc="seek">
              <p:cTn id="42" restart="whenNotActive" fill="hold" evtFilter="cancelBubble" nodeType="interactiveSeq">
                <p:stCondLst>
                  <p:cond evt="onClick" delay="0">
                    <p:tgtEl>
                      <p:spTgt spid="122"/>
                    </p:tgtEl>
                  </p:cond>
                </p:stCondLst>
                <p:endSync evt="end" delay="0">
                  <p:rtn val="all"/>
                </p:endSync>
                <p:childTnLst>
                  <p:par>
                    <p:cTn id="43" fill="hold">
                      <p:stCondLst>
                        <p:cond delay="0"/>
                      </p:stCondLst>
                      <p:childTnLst>
                        <p:par>
                          <p:cTn id="44" fill="hold">
                            <p:stCondLst>
                              <p:cond delay="0"/>
                            </p:stCondLst>
                            <p:childTnLst>
                              <p:par>
                                <p:cTn id="45" presetID="19" presetClass="emph" presetSubtype="0" fill="hold" nodeType="clickEffect">
                                  <p:stCondLst>
                                    <p:cond delay="0"/>
                                  </p:stCondLst>
                                  <p:childTnLst>
                                    <p:animClr clrSpc="rgb" dir="cw">
                                      <p:cBhvr override="childStyle">
                                        <p:cTn id="46" dur="500" fill="hold"/>
                                        <p:tgtEl>
                                          <p:spTgt spid="122"/>
                                        </p:tgtEl>
                                        <p:attrNameLst>
                                          <p:attrName>style.color</p:attrName>
                                        </p:attrNameLst>
                                      </p:cBhvr>
                                      <p:to>
                                        <a:srgbClr val="FF00F4"/>
                                      </p:to>
                                    </p:animClr>
                                    <p:animClr clrSpc="rgb" dir="cw">
                                      <p:cBhvr>
                                        <p:cTn id="47" dur="500" fill="hold"/>
                                        <p:tgtEl>
                                          <p:spTgt spid="122"/>
                                        </p:tgtEl>
                                        <p:attrNameLst>
                                          <p:attrName>fillcolor</p:attrName>
                                        </p:attrNameLst>
                                      </p:cBhvr>
                                      <p:to>
                                        <a:srgbClr val="FF00F4"/>
                                      </p:to>
                                    </p:animClr>
                                    <p:set>
                                      <p:cBhvr>
                                        <p:cTn id="48" dur="500" fill="hold"/>
                                        <p:tgtEl>
                                          <p:spTgt spid="122"/>
                                        </p:tgtEl>
                                        <p:attrNameLst>
                                          <p:attrName>fill.type</p:attrName>
                                        </p:attrNameLst>
                                      </p:cBhvr>
                                      <p:to>
                                        <p:strVal val="solid"/>
                                      </p:to>
                                    </p:set>
                                    <p:set>
                                      <p:cBhvr>
                                        <p:cTn id="49" dur="500" fill="hold"/>
                                        <p:tgtEl>
                                          <p:spTgt spid="122"/>
                                        </p:tgtEl>
                                        <p:attrNameLst>
                                          <p:attrName>fill.on</p:attrName>
                                        </p:attrNameLst>
                                      </p:cBhvr>
                                      <p:to>
                                        <p:strVal val="true"/>
                                      </p:to>
                                    </p:set>
                                  </p:childTnLst>
                                </p:cTn>
                              </p:par>
                            </p:childTnLst>
                          </p:cTn>
                        </p:par>
                      </p:childTnLst>
                    </p:cTn>
                  </p:par>
                </p:childTnLst>
              </p:cTn>
              <p:nextCondLst>
                <p:cond evt="onClick" delay="0">
                  <p:tgtEl>
                    <p:spTgt spid="122"/>
                  </p:tgtEl>
                </p:cond>
              </p:nextCondLst>
            </p:seq>
            <p:seq concurrent="1" nextAc="seek">
              <p:cTn id="50" restart="whenNotActive" fill="hold" evtFilter="cancelBubble" nodeType="interactiveSeq">
                <p:stCondLst>
                  <p:cond evt="onClick" delay="0">
                    <p:tgtEl>
                      <p:spTgt spid="124"/>
                    </p:tgtEl>
                  </p:cond>
                </p:stCondLst>
                <p:endSync evt="end" delay="0">
                  <p:rtn val="all"/>
                </p:endSync>
                <p:childTnLst>
                  <p:par>
                    <p:cTn id="51" fill="hold">
                      <p:stCondLst>
                        <p:cond delay="0"/>
                      </p:stCondLst>
                      <p:childTnLst>
                        <p:par>
                          <p:cTn id="52" fill="hold">
                            <p:stCondLst>
                              <p:cond delay="0"/>
                            </p:stCondLst>
                            <p:childTnLst>
                              <p:par>
                                <p:cTn id="53" presetID="19" presetClass="emph" presetSubtype="0" fill="hold" nodeType="clickEffect">
                                  <p:stCondLst>
                                    <p:cond delay="0"/>
                                  </p:stCondLst>
                                  <p:childTnLst>
                                    <p:animClr clrSpc="rgb" dir="cw">
                                      <p:cBhvr override="childStyle">
                                        <p:cTn id="54" dur="500" fill="hold"/>
                                        <p:tgtEl>
                                          <p:spTgt spid="124"/>
                                        </p:tgtEl>
                                        <p:attrNameLst>
                                          <p:attrName>style.color</p:attrName>
                                        </p:attrNameLst>
                                      </p:cBhvr>
                                      <p:to>
                                        <a:srgbClr val="FF00F4"/>
                                      </p:to>
                                    </p:animClr>
                                    <p:animClr clrSpc="rgb" dir="cw">
                                      <p:cBhvr>
                                        <p:cTn id="55" dur="500" fill="hold"/>
                                        <p:tgtEl>
                                          <p:spTgt spid="124"/>
                                        </p:tgtEl>
                                        <p:attrNameLst>
                                          <p:attrName>fillcolor</p:attrName>
                                        </p:attrNameLst>
                                      </p:cBhvr>
                                      <p:to>
                                        <a:srgbClr val="FF00F4"/>
                                      </p:to>
                                    </p:animClr>
                                    <p:set>
                                      <p:cBhvr>
                                        <p:cTn id="56" dur="500" fill="hold"/>
                                        <p:tgtEl>
                                          <p:spTgt spid="124"/>
                                        </p:tgtEl>
                                        <p:attrNameLst>
                                          <p:attrName>fill.type</p:attrName>
                                        </p:attrNameLst>
                                      </p:cBhvr>
                                      <p:to>
                                        <p:strVal val="solid"/>
                                      </p:to>
                                    </p:set>
                                    <p:set>
                                      <p:cBhvr>
                                        <p:cTn id="57" dur="500" fill="hold"/>
                                        <p:tgtEl>
                                          <p:spTgt spid="124"/>
                                        </p:tgtEl>
                                        <p:attrNameLst>
                                          <p:attrName>fill.on</p:attrName>
                                        </p:attrNameLst>
                                      </p:cBhvr>
                                      <p:to>
                                        <p:strVal val="true"/>
                                      </p:to>
                                    </p:set>
                                  </p:childTnLst>
                                </p:cTn>
                              </p:par>
                            </p:childTnLst>
                          </p:cTn>
                        </p:par>
                      </p:childTnLst>
                    </p:cTn>
                  </p:par>
                </p:childTnLst>
              </p:cTn>
              <p:nextCondLst>
                <p:cond evt="onClick" delay="0">
                  <p:tgtEl>
                    <p:spTgt spid="124"/>
                  </p:tgtEl>
                </p:cond>
              </p:nextCondLst>
            </p:seq>
            <p:seq concurrent="1" nextAc="seek">
              <p:cTn id="58" restart="whenNotActive" fill="hold" evtFilter="cancelBubble" nodeType="interactiveSeq">
                <p:stCondLst>
                  <p:cond evt="onClick" delay="0">
                    <p:tgtEl>
                      <p:spTgt spid="126"/>
                    </p:tgtEl>
                  </p:cond>
                </p:stCondLst>
                <p:endSync evt="end" delay="0">
                  <p:rtn val="all"/>
                </p:endSync>
                <p:childTnLst>
                  <p:par>
                    <p:cTn id="59" fill="hold">
                      <p:stCondLst>
                        <p:cond delay="0"/>
                      </p:stCondLst>
                      <p:childTnLst>
                        <p:par>
                          <p:cTn id="60" fill="hold">
                            <p:stCondLst>
                              <p:cond delay="0"/>
                            </p:stCondLst>
                            <p:childTnLst>
                              <p:par>
                                <p:cTn id="61" presetID="1" presetClass="emph" presetSubtype="2" fill="hold" nodeType="clickEffect">
                                  <p:stCondLst>
                                    <p:cond delay="0"/>
                                  </p:stCondLst>
                                  <p:childTnLst>
                                    <p:animClr clrSpc="rgb" dir="cw">
                                      <p:cBhvr>
                                        <p:cTn id="62" dur="2000" fill="hold"/>
                                        <p:tgtEl>
                                          <p:spTgt spid="126"/>
                                        </p:tgtEl>
                                        <p:attrNameLst>
                                          <p:attrName>fillcolor</p:attrName>
                                        </p:attrNameLst>
                                      </p:cBhvr>
                                      <p:to>
                                        <a:srgbClr val="FF00F4"/>
                                      </p:to>
                                    </p:animClr>
                                    <p:set>
                                      <p:cBhvr>
                                        <p:cTn id="63" dur="2000" fill="hold"/>
                                        <p:tgtEl>
                                          <p:spTgt spid="126"/>
                                        </p:tgtEl>
                                        <p:attrNameLst>
                                          <p:attrName>fill.type</p:attrName>
                                        </p:attrNameLst>
                                      </p:cBhvr>
                                      <p:to>
                                        <p:strVal val="solid"/>
                                      </p:to>
                                    </p:set>
                                    <p:set>
                                      <p:cBhvr>
                                        <p:cTn id="64" dur="2000" fill="hold"/>
                                        <p:tgtEl>
                                          <p:spTgt spid="126"/>
                                        </p:tgtEl>
                                        <p:attrNameLst>
                                          <p:attrName>fill.on</p:attrName>
                                        </p:attrNameLst>
                                      </p:cBhvr>
                                      <p:to>
                                        <p:strVal val="true"/>
                                      </p:to>
                                    </p:set>
                                  </p:childTnLst>
                                </p:cTn>
                              </p:par>
                              <p:par>
                                <p:cTn id="65" presetID="1" presetClass="emph" presetSubtype="2" fill="hold" nodeType="withEffect">
                                  <p:stCondLst>
                                    <p:cond delay="0"/>
                                  </p:stCondLst>
                                  <p:childTnLst>
                                    <p:animClr clrSpc="rgb" dir="cw">
                                      <p:cBhvr>
                                        <p:cTn id="66" dur="2000" fill="hold"/>
                                        <p:tgtEl>
                                          <p:spTgt spid="127"/>
                                        </p:tgtEl>
                                        <p:attrNameLst>
                                          <p:attrName>fillcolor</p:attrName>
                                        </p:attrNameLst>
                                      </p:cBhvr>
                                      <p:to>
                                        <a:srgbClr val="FF00F4"/>
                                      </p:to>
                                    </p:animClr>
                                    <p:set>
                                      <p:cBhvr>
                                        <p:cTn id="67" dur="2000" fill="hold"/>
                                        <p:tgtEl>
                                          <p:spTgt spid="127"/>
                                        </p:tgtEl>
                                        <p:attrNameLst>
                                          <p:attrName>fill.type</p:attrName>
                                        </p:attrNameLst>
                                      </p:cBhvr>
                                      <p:to>
                                        <p:strVal val="solid"/>
                                      </p:to>
                                    </p:set>
                                    <p:set>
                                      <p:cBhvr>
                                        <p:cTn id="68" dur="2000" fill="hold"/>
                                        <p:tgtEl>
                                          <p:spTgt spid="127"/>
                                        </p:tgtEl>
                                        <p:attrNameLst>
                                          <p:attrName>fill.on</p:attrName>
                                        </p:attrNameLst>
                                      </p:cBhvr>
                                      <p:to>
                                        <p:strVal val="true"/>
                                      </p:to>
                                    </p:set>
                                  </p:childTnLst>
                                </p:cTn>
                              </p:par>
                            </p:childTnLst>
                          </p:cTn>
                        </p:par>
                      </p:childTnLst>
                    </p:cTn>
                  </p:par>
                </p:childTnLst>
              </p:cTn>
              <p:nextCondLst>
                <p:cond evt="onClick" delay="0">
                  <p:tgtEl>
                    <p:spTgt spid="126"/>
                  </p:tgtEl>
                </p:cond>
              </p:nextCondLst>
            </p:seq>
          </p:childTnLst>
        </p:cTn>
      </p:par>
    </p:tnLst>
    <p:bldLst>
      <p:bldP spid="13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989078"/>
            <a:ext cx="9559636" cy="1456736"/>
          </a:xfrm>
        </p:spPr>
        <p:txBody>
          <a:bodyPr>
            <a:normAutofit/>
          </a:bodyPr>
          <a:lstStyle/>
          <a:p>
            <a:pPr algn="ctr"/>
            <a:r>
              <a:rPr lang="he-IL" sz="2800" dirty="0">
                <a:solidFill>
                  <a:schemeClr val="bg1"/>
                </a:solidFill>
                <a:latin typeface="Anomalia 1.0 AAA Light" pitchFamily="2" charset="-79"/>
                <a:cs typeface="Anomalia 1.0 AAA Light" pitchFamily="2" charset="-79"/>
              </a:rPr>
              <a:t>במהלך הלימוד עליכם להשלים את כל חלקי הפאזל.</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Medium" pitchFamily="2" charset="-79"/>
                <a:cs typeface="Anomalia 1.0 AAA Medium" pitchFamily="2" charset="-79"/>
              </a:rPr>
              <a:t>כל משימה שתבצעו תוביל אתכם לחלק הפאזל הבא,</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Light" pitchFamily="2" charset="-79"/>
                <a:cs typeface="Anomalia 1.0 AAA Light" pitchFamily="2" charset="-79"/>
              </a:rPr>
              <a:t>עד למשימה האחרונה שתשלים את הפאזל כולו.</a:t>
            </a:r>
          </a:p>
        </p:txBody>
      </p:sp>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3176241" y="2627804"/>
            <a:ext cx="5839519" cy="3893013"/>
          </a:xfrm>
          <a:prstGeom prst="rect">
            <a:avLst/>
          </a:prstGeom>
          <a:effectLst>
            <a:glow rad="367711">
              <a:schemeClr val="bg1">
                <a:alpha val="24000"/>
              </a:schemeClr>
            </a:glow>
          </a:effectLst>
        </p:spPr>
      </p:pic>
      <p:pic>
        <p:nvPicPr>
          <p:cNvPr id="7" name="תמונה 6">
            <a:extLst>
              <a:ext uri="{FF2B5EF4-FFF2-40B4-BE49-F238E27FC236}">
                <a16:creationId xmlns:a16="http://schemas.microsoft.com/office/drawing/2014/main" id="{81179EFF-3886-E8BB-16D6-61AF364DC90F}"/>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7000"/>
                    </a14:imgEffect>
                  </a14:imgLayer>
                </a14:imgProps>
              </a:ext>
            </a:extLst>
          </a:blip>
          <a:stretch>
            <a:fillRect/>
          </a:stretch>
        </p:blipFill>
        <p:spPr>
          <a:xfrm>
            <a:off x="4663395" y="2623828"/>
            <a:ext cx="1465317" cy="2224242"/>
          </a:xfrm>
          <a:prstGeom prst="rect">
            <a:avLst/>
          </a:prstGeom>
        </p:spPr>
      </p:pic>
      <p:pic>
        <p:nvPicPr>
          <p:cNvPr id="9" name="תמונה 8">
            <a:extLst>
              <a:ext uri="{FF2B5EF4-FFF2-40B4-BE49-F238E27FC236}">
                <a16:creationId xmlns:a16="http://schemas.microsoft.com/office/drawing/2014/main" id="{C9CCF892-14F5-4CE8-5EFD-BA8A07688E2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7000"/>
                    </a14:imgEffect>
                  </a14:imgLayer>
                </a14:imgProps>
              </a:ext>
            </a:extLst>
          </a:blip>
          <a:stretch>
            <a:fillRect/>
          </a:stretch>
        </p:blipFill>
        <p:spPr>
          <a:xfrm>
            <a:off x="6095528" y="4248506"/>
            <a:ext cx="1496983" cy="2274299"/>
          </a:xfrm>
          <a:prstGeom prst="rect">
            <a:avLst/>
          </a:prstGeom>
        </p:spPr>
      </p:pic>
      <p:pic>
        <p:nvPicPr>
          <p:cNvPr id="13" name="תמונה 12">
            <a:extLst>
              <a:ext uri="{FF2B5EF4-FFF2-40B4-BE49-F238E27FC236}">
                <a16:creationId xmlns:a16="http://schemas.microsoft.com/office/drawing/2014/main" id="{3DE47CF0-D275-E959-EAB4-C7697ED03C6A}"/>
              </a:ext>
            </a:extLst>
          </p:cNvPr>
          <p:cNvPicPr>
            <a:picLocks noChangeAspect="1"/>
          </p:cNvPicPr>
          <p:nvPr/>
        </p:nvPicPr>
        <p:blipFill>
          <a:blip r:embed="rId8">
            <a:extLst>
              <a:ext uri="{BEBA8EAE-BF5A-486C-A8C5-ECC9F3942E4B}">
                <a14:imgProps xmlns:a14="http://schemas.microsoft.com/office/drawing/2010/main">
                  <a14:imgLayer r:embed="rId9">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5852450" y="2627804"/>
            <a:ext cx="1983140" cy="1910608"/>
          </a:xfrm>
          <a:prstGeom prst="rect">
            <a:avLst/>
          </a:prstGeom>
        </p:spPr>
      </p:pic>
      <p:pic>
        <p:nvPicPr>
          <p:cNvPr id="16" name="תמונה 15">
            <a:extLst>
              <a:ext uri="{FF2B5EF4-FFF2-40B4-BE49-F238E27FC236}">
                <a16:creationId xmlns:a16="http://schemas.microsoft.com/office/drawing/2014/main" id="{7132895D-7FDC-A890-070D-1ADFDDB89C64}"/>
              </a:ext>
            </a:extLst>
          </p:cNvPr>
          <p:cNvPicPr>
            <a:picLocks noChangeAspect="1"/>
          </p:cNvPicPr>
          <p:nvPr/>
        </p:nvPicPr>
        <p:blipFill>
          <a:blip r:embed="rId10">
            <a:extLst>
              <a:ext uri="{BEBA8EAE-BF5A-486C-A8C5-ECC9F3942E4B}">
                <a14:imgProps xmlns:a14="http://schemas.microsoft.com/office/drawing/2010/main">
                  <a14:imgLayer r:embed="rId11">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7242799" y="4534300"/>
            <a:ext cx="1780128" cy="1986517"/>
          </a:xfrm>
          <a:prstGeom prst="rect">
            <a:avLst/>
          </a:prstGeom>
        </p:spPr>
      </p:pic>
      <p:pic>
        <p:nvPicPr>
          <p:cNvPr id="18" name="תמונה 17">
            <a:extLst>
              <a:ext uri="{FF2B5EF4-FFF2-40B4-BE49-F238E27FC236}">
                <a16:creationId xmlns:a16="http://schemas.microsoft.com/office/drawing/2014/main" id="{B72CD583-162B-03FD-B7F4-F498608E13AE}"/>
              </a:ext>
            </a:extLst>
          </p:cNvPr>
          <p:cNvPicPr>
            <a:picLocks noChangeAspect="1"/>
          </p:cNvPicPr>
          <p:nvPr/>
        </p:nvPicPr>
        <p:blipFill>
          <a:blip r:embed="rId12">
            <a:extLst>
              <a:ext uri="{BEBA8EAE-BF5A-486C-A8C5-ECC9F3942E4B}">
                <a14:imgProps xmlns:a14="http://schemas.microsoft.com/office/drawing/2010/main">
                  <a14:imgLayer r:embed="rId13">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4665455" y="4538276"/>
            <a:ext cx="1776157" cy="1986517"/>
          </a:xfrm>
          <a:prstGeom prst="rect">
            <a:avLst/>
          </a:prstGeom>
        </p:spPr>
      </p:pic>
      <p:pic>
        <p:nvPicPr>
          <p:cNvPr id="20" name="תמונה 19">
            <a:extLst>
              <a:ext uri="{FF2B5EF4-FFF2-40B4-BE49-F238E27FC236}">
                <a16:creationId xmlns:a16="http://schemas.microsoft.com/office/drawing/2014/main" id="{3753DE47-46D3-B275-8410-CD36BC82EF64}"/>
              </a:ext>
            </a:extLst>
          </p:cNvPr>
          <p:cNvPicPr>
            <a:picLocks noChangeAspect="1"/>
          </p:cNvPicPr>
          <p:nvPr/>
        </p:nvPicPr>
        <p:blipFill>
          <a:blip r:embed="rId14">
            <a:extLst>
              <a:ext uri="{BEBA8EAE-BF5A-486C-A8C5-ECC9F3942E4B}">
                <a14:imgProps xmlns:a14="http://schemas.microsoft.com/office/drawing/2010/main">
                  <a14:imgLayer r:embed="rId15">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3172390" y="2627804"/>
            <a:ext cx="1776157" cy="2260741"/>
          </a:xfrm>
          <a:prstGeom prst="rect">
            <a:avLst/>
          </a:prstGeom>
        </p:spPr>
      </p:pic>
      <p:pic>
        <p:nvPicPr>
          <p:cNvPr id="2" name="תמונה 1">
            <a:extLst>
              <a:ext uri="{FF2B5EF4-FFF2-40B4-BE49-F238E27FC236}">
                <a16:creationId xmlns:a16="http://schemas.microsoft.com/office/drawing/2014/main" id="{BC81E8E5-2C53-0C9A-0088-F1A277CB031E}"/>
              </a:ext>
            </a:extLst>
          </p:cNvPr>
          <p:cNvPicPr>
            <a:picLocks noChangeAspect="1"/>
          </p:cNvPicPr>
          <p:nvPr/>
        </p:nvPicPr>
        <p:blipFill>
          <a:blip r:embed="rId16">
            <a:extLst>
              <a:ext uri="{BEBA8EAE-BF5A-486C-A8C5-ECC9F3942E4B}">
                <a14:imgProps xmlns:a14="http://schemas.microsoft.com/office/drawing/2010/main">
                  <a14:imgLayer r:embed="rId17">
                    <a14:imgEffect>
                      <a14:brightnessContrast bright="17000"/>
                    </a14:imgEffect>
                  </a14:imgLayer>
                </a14:imgProps>
              </a:ext>
            </a:extLst>
          </a:blip>
          <a:stretch>
            <a:fillRect/>
          </a:stretch>
        </p:blipFill>
        <p:spPr>
          <a:xfrm>
            <a:off x="3176241" y="4534300"/>
            <a:ext cx="1782112" cy="1986517"/>
          </a:xfrm>
          <a:prstGeom prst="rect">
            <a:avLst/>
          </a:prstGeom>
        </p:spPr>
      </p:pic>
    </p:spTree>
    <p:extLst>
      <p:ext uri="{BB962C8B-B14F-4D97-AF65-F5344CB8AC3E}">
        <p14:creationId xmlns:p14="http://schemas.microsoft.com/office/powerpoint/2010/main" val="104086919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xit" presetSubtype="0" fill="hold" nodeType="afterEffect">
                                  <p:stCondLst>
                                    <p:cond delay="0"/>
                                  </p:stCondLst>
                                  <p:childTnLst>
                                    <p:animScale>
                                      <p:cBhvr>
                                        <p:cTn id="6" dur="1000" accel="50000">
                                          <p:stCondLst>
                                            <p:cond delay="0"/>
                                          </p:stCondLst>
                                        </p:cTn>
                                        <p:tgtEl>
                                          <p:spTgt spid="2"/>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7" dur="1000" accel="50000">
                                          <p:stCondLst>
                                            <p:cond delay="0"/>
                                          </p:stCondLst>
                                        </p:cTn>
                                        <p:tgtEl>
                                          <p:spTgt spid="2"/>
                                        </p:tgtEl>
                                        <p:attrNameLst>
                                          <p:attrName>ppt_x</p:attrName>
                                          <p:attrName>ppt_y</p:attrName>
                                        </p:attrNameLst>
                                      </p:cBhvr>
                                    </p:animMotion>
                                    <p:animEffect transition="out" filter="fade">
                                      <p:cBhvr>
                                        <p:cTn id="8" dur="1000"/>
                                        <p:tgtEl>
                                          <p:spTgt spid="2"/>
                                        </p:tgtEl>
                                      </p:cBhvr>
                                    </p:animEffect>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9EF12266-7ABB-CD35-FF1F-DD293689FC69}"/>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5" name="תיבת טקסט 4">
            <a:extLst>
              <a:ext uri="{FF2B5EF4-FFF2-40B4-BE49-F238E27FC236}">
                <a16:creationId xmlns:a16="http://schemas.microsoft.com/office/drawing/2014/main" id="{DE1A929D-B00C-40E7-D43B-963621868D27}"/>
              </a:ext>
            </a:extLst>
          </p:cNvPr>
          <p:cNvSpPr txBox="1"/>
          <p:nvPr/>
        </p:nvSpPr>
        <p:spPr>
          <a:xfrm>
            <a:off x="0" y="790833"/>
            <a:ext cx="12349535" cy="1077218"/>
          </a:xfrm>
          <a:prstGeom prst="rect">
            <a:avLst/>
          </a:prstGeom>
          <a:noFill/>
        </p:spPr>
        <p:txBody>
          <a:bodyPr wrap="square">
            <a:spAutoFit/>
          </a:bodyPr>
          <a:lstStyle/>
          <a:p>
            <a:pPr algn="ctr" defTabSz="914400" eaLnBrk="1" latinLnBrk="0" hangingPunct="1"/>
            <a:r>
              <a:rPr lang="he-IL" sz="3200" b="1" dirty="0">
                <a:solidFill>
                  <a:schemeClr val="bg1"/>
                </a:solidFill>
                <a:latin typeface="Anomalia 1.0 AAA UltraBold" pitchFamily="2" charset="-79"/>
                <a:cs typeface="Anomalia 1.0 AAA UltraBold" pitchFamily="2" charset="-79"/>
              </a:rPr>
              <a:t>על איזה יום מיוחד נאמר הפסוק</a:t>
            </a:r>
          </a:p>
          <a:p>
            <a:pPr algn="ctr" defTabSz="914400" eaLnBrk="1" latinLnBrk="0" hangingPunct="1"/>
            <a:r>
              <a:rPr lang="he-IL" sz="3200" dirty="0">
                <a:solidFill>
                  <a:schemeClr val="bg1"/>
                </a:solidFill>
                <a:latin typeface="Anomalia 1.0 AAA Medium" pitchFamily="2" charset="-79"/>
                <a:cs typeface="Anomalia 1.0 AAA Medium" pitchFamily="2" charset="-79"/>
              </a:rPr>
              <a:t>"זה היום תחילת מעשיך"?</a:t>
            </a:r>
          </a:p>
        </p:txBody>
      </p:sp>
      <p:sp>
        <p:nvSpPr>
          <p:cNvPr id="12" name="מלבן מעוגל 11">
            <a:hlinkClick r:id="rId3" action="ppaction://hlinksldjump"/>
            <a:extLst>
              <a:ext uri="{FF2B5EF4-FFF2-40B4-BE49-F238E27FC236}">
                <a16:creationId xmlns:a16="http://schemas.microsoft.com/office/drawing/2014/main" id="{F0AE6E9D-BE00-C33F-609E-728E504CF37A}"/>
              </a:ext>
            </a:extLst>
          </p:cNvPr>
          <p:cNvSpPr/>
          <p:nvPr/>
        </p:nvSpPr>
        <p:spPr>
          <a:xfrm>
            <a:off x="6856162" y="3098625"/>
            <a:ext cx="3999123" cy="2192357"/>
          </a:xfrm>
          <a:prstGeom prst="roundRect">
            <a:avLst/>
          </a:prstGeom>
          <a:solidFill>
            <a:srgbClr val="FF00F4"/>
          </a:solidFill>
          <a:ln w="76200">
            <a:solidFill>
              <a:srgbClr val="00FFF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14" name="מלבן מעוגל 13">
            <a:hlinkClick r:id="" action="ppaction://hlinkshowjump?jump=nextslide"/>
            <a:extLst>
              <a:ext uri="{FF2B5EF4-FFF2-40B4-BE49-F238E27FC236}">
                <a16:creationId xmlns:a16="http://schemas.microsoft.com/office/drawing/2014/main" id="{E697B372-F16B-021E-0D78-B73E07D754DC}"/>
              </a:ext>
            </a:extLst>
          </p:cNvPr>
          <p:cNvSpPr/>
          <p:nvPr/>
        </p:nvSpPr>
        <p:spPr>
          <a:xfrm>
            <a:off x="1799420" y="3098625"/>
            <a:ext cx="3999123" cy="2192357"/>
          </a:xfrm>
          <a:prstGeom prst="roundRect">
            <a:avLst/>
          </a:prstGeom>
          <a:solidFill>
            <a:srgbClr val="FF00F4"/>
          </a:solidFill>
          <a:ln w="76200">
            <a:solidFill>
              <a:srgbClr val="00FFF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6" name="תיבת טקסט 5">
            <a:hlinkClick r:id="rId3" action="ppaction://hlinksldjump"/>
            <a:extLst>
              <a:ext uri="{FF2B5EF4-FFF2-40B4-BE49-F238E27FC236}">
                <a16:creationId xmlns:a16="http://schemas.microsoft.com/office/drawing/2014/main" id="{FBEB6A33-5EE3-3C33-48FF-D4B69E35ABFE}"/>
              </a:ext>
            </a:extLst>
          </p:cNvPr>
          <p:cNvSpPr txBox="1"/>
          <p:nvPr/>
        </p:nvSpPr>
        <p:spPr>
          <a:xfrm>
            <a:off x="7234408" y="3533083"/>
            <a:ext cx="3400539" cy="1323439"/>
          </a:xfrm>
          <a:prstGeom prst="rect">
            <a:avLst/>
          </a:prstGeom>
          <a:noFill/>
        </p:spPr>
        <p:txBody>
          <a:bodyPr wrap="square">
            <a:spAutoFit/>
          </a:bodyPr>
          <a:lstStyle/>
          <a:p>
            <a:pPr marL="0" algn="ctr" defTabSz="914400" rtl="0" eaLnBrk="1" latinLnBrk="0" hangingPunct="1"/>
            <a:r>
              <a:rPr lang="he-IL" sz="3200" dirty="0">
                <a:solidFill>
                  <a:srgbClr val="00FFF4"/>
                </a:solidFill>
                <a:latin typeface="Anomalia 1.0 AAA Medium" pitchFamily="2" charset="-79"/>
                <a:cs typeface="Anomalia 1.0 AAA Medium" pitchFamily="2" charset="-79"/>
              </a:rPr>
              <a:t>יום בריאת העולם</a:t>
            </a:r>
          </a:p>
          <a:p>
            <a:pPr marL="0" algn="ctr" defTabSz="914400" rtl="0" eaLnBrk="1" latinLnBrk="0" hangingPunct="1"/>
            <a:r>
              <a:rPr lang="he-IL" sz="4800" b="1" dirty="0">
                <a:solidFill>
                  <a:srgbClr val="00FFF4"/>
                </a:solidFill>
                <a:latin typeface="Anomalia 1.0 AAA UltraBold" pitchFamily="2" charset="-79"/>
                <a:cs typeface="Anomalia 1.0 AAA UltraBold" pitchFamily="2" charset="-79"/>
              </a:rPr>
              <a:t>כ״ה אלול</a:t>
            </a:r>
          </a:p>
        </p:txBody>
      </p:sp>
      <p:sp>
        <p:nvSpPr>
          <p:cNvPr id="10" name="תיבת טקסט 9">
            <a:hlinkClick r:id="" action="ppaction://hlinkshowjump?jump=nextslide"/>
            <a:extLst>
              <a:ext uri="{FF2B5EF4-FFF2-40B4-BE49-F238E27FC236}">
                <a16:creationId xmlns:a16="http://schemas.microsoft.com/office/drawing/2014/main" id="{C07A11CD-4015-2F99-B713-B3442AAF351C}"/>
              </a:ext>
            </a:extLst>
          </p:cNvPr>
          <p:cNvSpPr txBox="1"/>
          <p:nvPr/>
        </p:nvSpPr>
        <p:spPr>
          <a:xfrm>
            <a:off x="2089531" y="3317641"/>
            <a:ext cx="3400539" cy="1754326"/>
          </a:xfrm>
          <a:prstGeom prst="rect">
            <a:avLst/>
          </a:prstGeom>
          <a:noFill/>
        </p:spPr>
        <p:txBody>
          <a:bodyPr wrap="square">
            <a:spAutoFit/>
          </a:bodyPr>
          <a:lstStyle/>
          <a:p>
            <a:pPr marL="0" algn="ctr" defTabSz="914400" rtl="0" eaLnBrk="1" latinLnBrk="0" hangingPunct="1"/>
            <a:r>
              <a:rPr lang="he-IL" sz="3200" dirty="0">
                <a:solidFill>
                  <a:srgbClr val="00FFF4"/>
                </a:solidFill>
                <a:latin typeface="Anomalia 1.0 AAA Medium" pitchFamily="2" charset="-79"/>
                <a:cs typeface="Anomalia 1.0 AAA Medium" pitchFamily="2" charset="-79"/>
              </a:rPr>
              <a:t>יום בריאת האדם</a:t>
            </a:r>
          </a:p>
          <a:p>
            <a:pPr marL="0" algn="ctr" defTabSz="914400" rtl="0" eaLnBrk="1" latinLnBrk="0" hangingPunct="1"/>
            <a:r>
              <a:rPr lang="he-IL" sz="2800" dirty="0">
                <a:solidFill>
                  <a:srgbClr val="00FFF4"/>
                </a:solidFill>
                <a:latin typeface="Anomalia 1.0 AAA Medium" pitchFamily="2" charset="-79"/>
                <a:cs typeface="Anomalia 1.0 AAA Medium" pitchFamily="2" charset="-79"/>
              </a:rPr>
              <a:t>היום השישי לבריאה</a:t>
            </a:r>
          </a:p>
          <a:p>
            <a:pPr algn="ctr" rtl="0"/>
            <a:r>
              <a:rPr lang="he-IL" sz="4800" b="1" dirty="0">
                <a:solidFill>
                  <a:srgbClr val="00FFF4"/>
                </a:solidFill>
                <a:latin typeface="Anomalia 1.0 AAA UltraBold" pitchFamily="2" charset="-79"/>
                <a:cs typeface="Anomalia 1.0 AAA UltraBold" pitchFamily="2" charset="-79"/>
              </a:rPr>
              <a:t>ראש השנה</a:t>
            </a:r>
          </a:p>
        </p:txBody>
      </p:sp>
    </p:spTree>
    <p:extLst>
      <p:ext uri="{BB962C8B-B14F-4D97-AF65-F5344CB8AC3E}">
        <p14:creationId xmlns:p14="http://schemas.microsoft.com/office/powerpoint/2010/main" val="6541438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989078"/>
            <a:ext cx="9559636" cy="1456736"/>
          </a:xfrm>
        </p:spPr>
        <p:txBody>
          <a:bodyPr>
            <a:normAutofit/>
          </a:bodyPr>
          <a:lstStyle/>
          <a:p>
            <a:pPr algn="ctr"/>
            <a:r>
              <a:rPr lang="he-IL" sz="2800" dirty="0">
                <a:solidFill>
                  <a:schemeClr val="bg1"/>
                </a:solidFill>
                <a:latin typeface="Anomalia 1.0 AAA Light" pitchFamily="2" charset="-79"/>
                <a:cs typeface="Anomalia 1.0 AAA Light" pitchFamily="2" charset="-79"/>
              </a:rPr>
              <a:t>במהלך הלימוד עליכם להשלים את כל חלקי הפאזל.</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Medium" pitchFamily="2" charset="-79"/>
                <a:cs typeface="Anomalia 1.0 AAA Medium" pitchFamily="2" charset="-79"/>
              </a:rPr>
              <a:t>כל משימה שתבצעו תוביל אתכם לחלק הפאזל הבא,</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Light" pitchFamily="2" charset="-79"/>
                <a:cs typeface="Anomalia 1.0 AAA Light" pitchFamily="2" charset="-79"/>
              </a:rPr>
              <a:t>עד למשימה האחרונה שתשלים את הפאזל כולו.</a:t>
            </a:r>
          </a:p>
        </p:txBody>
      </p:sp>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3176241" y="2627804"/>
            <a:ext cx="5839519" cy="3893013"/>
          </a:xfrm>
          <a:prstGeom prst="rect">
            <a:avLst/>
          </a:prstGeom>
          <a:effectLst>
            <a:glow rad="367711">
              <a:schemeClr val="bg1">
                <a:alpha val="24000"/>
              </a:schemeClr>
            </a:glow>
          </a:effectLst>
        </p:spPr>
      </p:pic>
      <p:pic>
        <p:nvPicPr>
          <p:cNvPr id="7" name="תמונה 6">
            <a:extLst>
              <a:ext uri="{FF2B5EF4-FFF2-40B4-BE49-F238E27FC236}">
                <a16:creationId xmlns:a16="http://schemas.microsoft.com/office/drawing/2014/main" id="{81179EFF-3886-E8BB-16D6-61AF364DC90F}"/>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7000"/>
                    </a14:imgEffect>
                  </a14:imgLayer>
                </a14:imgProps>
              </a:ext>
            </a:extLst>
          </a:blip>
          <a:stretch>
            <a:fillRect/>
          </a:stretch>
        </p:blipFill>
        <p:spPr>
          <a:xfrm>
            <a:off x="4663395" y="2623828"/>
            <a:ext cx="1465317" cy="2224242"/>
          </a:xfrm>
          <a:prstGeom prst="rect">
            <a:avLst/>
          </a:prstGeom>
        </p:spPr>
      </p:pic>
      <p:pic>
        <p:nvPicPr>
          <p:cNvPr id="9" name="תמונה 8">
            <a:extLst>
              <a:ext uri="{FF2B5EF4-FFF2-40B4-BE49-F238E27FC236}">
                <a16:creationId xmlns:a16="http://schemas.microsoft.com/office/drawing/2014/main" id="{C9CCF892-14F5-4CE8-5EFD-BA8A07688E2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7000"/>
                    </a14:imgEffect>
                  </a14:imgLayer>
                </a14:imgProps>
              </a:ext>
            </a:extLst>
          </a:blip>
          <a:stretch>
            <a:fillRect/>
          </a:stretch>
        </p:blipFill>
        <p:spPr>
          <a:xfrm>
            <a:off x="6095528" y="4248506"/>
            <a:ext cx="1496983" cy="2274299"/>
          </a:xfrm>
          <a:prstGeom prst="rect">
            <a:avLst/>
          </a:prstGeom>
        </p:spPr>
      </p:pic>
      <p:pic>
        <p:nvPicPr>
          <p:cNvPr id="13" name="תמונה 12">
            <a:extLst>
              <a:ext uri="{FF2B5EF4-FFF2-40B4-BE49-F238E27FC236}">
                <a16:creationId xmlns:a16="http://schemas.microsoft.com/office/drawing/2014/main" id="{3DE47CF0-D275-E959-EAB4-C7697ED03C6A}"/>
              </a:ext>
            </a:extLst>
          </p:cNvPr>
          <p:cNvPicPr>
            <a:picLocks noChangeAspect="1"/>
          </p:cNvPicPr>
          <p:nvPr/>
        </p:nvPicPr>
        <p:blipFill>
          <a:blip r:embed="rId8">
            <a:extLst>
              <a:ext uri="{BEBA8EAE-BF5A-486C-A8C5-ECC9F3942E4B}">
                <a14:imgProps xmlns:a14="http://schemas.microsoft.com/office/drawing/2010/main">
                  <a14:imgLayer r:embed="rId9">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5852450" y="2627804"/>
            <a:ext cx="1983140" cy="1910608"/>
          </a:xfrm>
          <a:prstGeom prst="rect">
            <a:avLst/>
          </a:prstGeom>
        </p:spPr>
      </p:pic>
      <p:pic>
        <p:nvPicPr>
          <p:cNvPr id="16" name="תמונה 15">
            <a:extLst>
              <a:ext uri="{FF2B5EF4-FFF2-40B4-BE49-F238E27FC236}">
                <a16:creationId xmlns:a16="http://schemas.microsoft.com/office/drawing/2014/main" id="{7132895D-7FDC-A890-070D-1ADFDDB89C64}"/>
              </a:ext>
            </a:extLst>
          </p:cNvPr>
          <p:cNvPicPr>
            <a:picLocks noChangeAspect="1"/>
          </p:cNvPicPr>
          <p:nvPr/>
        </p:nvPicPr>
        <p:blipFill>
          <a:blip r:embed="rId10">
            <a:extLst>
              <a:ext uri="{BEBA8EAE-BF5A-486C-A8C5-ECC9F3942E4B}">
                <a14:imgProps xmlns:a14="http://schemas.microsoft.com/office/drawing/2010/main">
                  <a14:imgLayer r:embed="rId11">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7242799" y="4534300"/>
            <a:ext cx="1780128" cy="1986517"/>
          </a:xfrm>
          <a:prstGeom prst="rect">
            <a:avLst/>
          </a:prstGeom>
        </p:spPr>
      </p:pic>
      <p:pic>
        <p:nvPicPr>
          <p:cNvPr id="20" name="תמונה 19">
            <a:extLst>
              <a:ext uri="{FF2B5EF4-FFF2-40B4-BE49-F238E27FC236}">
                <a16:creationId xmlns:a16="http://schemas.microsoft.com/office/drawing/2014/main" id="{3753DE47-46D3-B275-8410-CD36BC82EF64}"/>
              </a:ext>
            </a:extLst>
          </p:cNvPr>
          <p:cNvPicPr>
            <a:picLocks noChangeAspect="1"/>
          </p:cNvPicPr>
          <p:nvPr/>
        </p:nvPicPr>
        <p:blipFill>
          <a:blip r:embed="rId12">
            <a:extLst>
              <a:ext uri="{BEBA8EAE-BF5A-486C-A8C5-ECC9F3942E4B}">
                <a14:imgProps xmlns:a14="http://schemas.microsoft.com/office/drawing/2010/main">
                  <a14:imgLayer r:embed="rId13">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3172390" y="2627804"/>
            <a:ext cx="1776157" cy="2260741"/>
          </a:xfrm>
          <a:prstGeom prst="rect">
            <a:avLst/>
          </a:prstGeom>
        </p:spPr>
      </p:pic>
      <p:pic>
        <p:nvPicPr>
          <p:cNvPr id="6" name="תמונה 5">
            <a:extLst>
              <a:ext uri="{FF2B5EF4-FFF2-40B4-BE49-F238E27FC236}">
                <a16:creationId xmlns:a16="http://schemas.microsoft.com/office/drawing/2014/main" id="{18367F16-FB8A-7B04-D72C-A5D1A696D4A7}"/>
              </a:ext>
            </a:extLst>
          </p:cNvPr>
          <p:cNvPicPr>
            <a:picLocks noChangeAspect="1"/>
          </p:cNvPicPr>
          <p:nvPr/>
        </p:nvPicPr>
        <p:blipFill>
          <a:blip r:embed="rId14">
            <a:extLst>
              <a:ext uri="{BEBA8EAE-BF5A-486C-A8C5-ECC9F3942E4B}">
                <a14:imgProps xmlns:a14="http://schemas.microsoft.com/office/drawing/2010/main">
                  <a14:imgLayer r:embed="rId15">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4665455" y="4538276"/>
            <a:ext cx="1776157" cy="1986517"/>
          </a:xfrm>
          <a:prstGeom prst="rect">
            <a:avLst/>
          </a:prstGeom>
        </p:spPr>
      </p:pic>
    </p:spTree>
    <p:extLst>
      <p:ext uri="{BB962C8B-B14F-4D97-AF65-F5344CB8AC3E}">
        <p14:creationId xmlns:p14="http://schemas.microsoft.com/office/powerpoint/2010/main" val="257589863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xit" presetSubtype="0" fill="hold" nodeType="afterEffect">
                                  <p:stCondLst>
                                    <p:cond delay="0"/>
                                  </p:stCondLst>
                                  <p:childTnLst>
                                    <p:animScale>
                                      <p:cBhvr>
                                        <p:cTn id="6" dur="1000" accel="50000">
                                          <p:stCondLst>
                                            <p:cond delay="0"/>
                                          </p:stCondLst>
                                        </p:cTn>
                                        <p:tgtEl>
                                          <p:spTgt spid="6"/>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7" dur="1000" accel="50000">
                                          <p:stCondLst>
                                            <p:cond delay="0"/>
                                          </p:stCondLst>
                                        </p:cTn>
                                        <p:tgtEl>
                                          <p:spTgt spid="6"/>
                                        </p:tgtEl>
                                        <p:attrNameLst>
                                          <p:attrName>ppt_x</p:attrName>
                                          <p:attrName>ppt_y</p:attrName>
                                        </p:attrNameLst>
                                      </p:cBhvr>
                                    </p:animMotion>
                                    <p:animEffect transition="out" filter="fade">
                                      <p:cBhvr>
                                        <p:cTn id="8" dur="1000"/>
                                        <p:tgtEl>
                                          <p:spTgt spid="6"/>
                                        </p:tgtEl>
                                      </p:cBhvr>
                                    </p:animEffect>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9EF12266-7ABB-CD35-FF1F-DD293689FC69}"/>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18" name="תיבת טקסט 17">
            <a:extLst>
              <a:ext uri="{FF2B5EF4-FFF2-40B4-BE49-F238E27FC236}">
                <a16:creationId xmlns:a16="http://schemas.microsoft.com/office/drawing/2014/main" id="{F8248BA7-1573-BEC4-818A-F5A13AADF7D8}"/>
              </a:ext>
            </a:extLst>
          </p:cNvPr>
          <p:cNvSpPr txBox="1"/>
          <p:nvPr/>
        </p:nvSpPr>
        <p:spPr>
          <a:xfrm>
            <a:off x="2209800" y="1625527"/>
            <a:ext cx="7772400" cy="2416939"/>
          </a:xfrm>
          <a:prstGeom prst="rect">
            <a:avLst/>
          </a:prstGeom>
          <a:noFill/>
        </p:spPr>
        <p:txBody>
          <a:bodyPr wrap="square">
            <a:spAutoFit/>
          </a:bodyPr>
          <a:lstStyle/>
          <a:p>
            <a:pPr marL="0" algn="ctr" defTabSz="914400" rtl="0" eaLnBrk="1" latinLnBrk="0" hangingPunct="1"/>
            <a:r>
              <a:rPr lang="he-IL" sz="2800" dirty="0">
                <a:solidFill>
                  <a:schemeClr val="bg1"/>
                </a:solidFill>
                <a:latin typeface="Anomalia 1.0 AAA Light" pitchFamily="2" charset="-79"/>
                <a:cs typeface="Anomalia 1.0 AAA Light" pitchFamily="2" charset="-79"/>
              </a:rPr>
              <a:t>עד היום השישי של בריאת האדם, הקב"ה ברא בעולמו </a:t>
            </a:r>
            <a:r>
              <a:rPr lang="he-IL" sz="2800" dirty="0" err="1">
                <a:solidFill>
                  <a:schemeClr val="bg1"/>
                </a:solidFill>
                <a:latin typeface="Anomalia 1.0 AAA Light" pitchFamily="2" charset="-79"/>
                <a:cs typeface="Anomalia 1.0 AAA Light" pitchFamily="2" charset="-79"/>
              </a:rPr>
              <a:t>הכל</a:t>
            </a:r>
            <a:r>
              <a:rPr lang="he-IL" sz="2800" dirty="0">
                <a:solidFill>
                  <a:schemeClr val="bg1"/>
                </a:solidFill>
                <a:latin typeface="Anomalia 1.0 AAA Light" pitchFamily="2" charset="-79"/>
                <a:cs typeface="Anomalia 1.0 AAA Light" pitchFamily="2" charset="-79"/>
              </a:rPr>
              <a:t>.</a:t>
            </a:r>
          </a:p>
          <a:p>
            <a:pPr marL="0" algn="ctr" defTabSz="914400" rtl="0" eaLnBrk="1" latinLnBrk="0" hangingPunct="1"/>
            <a:r>
              <a:rPr lang="he-IL" sz="2800" dirty="0">
                <a:solidFill>
                  <a:schemeClr val="bg1"/>
                </a:solidFill>
                <a:latin typeface="Anomalia 1.0 AAA Light" pitchFamily="2" charset="-79"/>
                <a:cs typeface="Anomalia 1.0 AAA Light" pitchFamily="2" charset="-79"/>
              </a:rPr>
              <a:t>אך האחדות והקשר בין כל הפרטים בבריאה הייתה חסרה עד שנברא אדם הראשון. </a:t>
            </a:r>
            <a:endParaRPr lang="he-IL" sz="2800" dirty="0"/>
          </a:p>
        </p:txBody>
      </p:sp>
      <p:pic>
        <p:nvPicPr>
          <p:cNvPr id="19" name="תמונה 18">
            <a:hlinkClick r:id="" action="ppaction://hlinkshowjump?jump=nextslide"/>
            <a:extLst>
              <a:ext uri="{FF2B5EF4-FFF2-40B4-BE49-F238E27FC236}">
                <a16:creationId xmlns:a16="http://schemas.microsoft.com/office/drawing/2014/main" id="{6D27397B-B1BE-3DAC-CCC1-5B93A02AE17B}"/>
              </a:ext>
            </a:extLst>
          </p:cNvPr>
          <p:cNvPicPr>
            <a:picLocks noChangeAspect="1"/>
          </p:cNvPicPr>
          <p:nvPr/>
        </p:nvPicPr>
        <p:blipFill>
          <a:blip r:embed="rId3"/>
          <a:stretch>
            <a:fillRect/>
          </a:stretch>
        </p:blipFill>
        <p:spPr>
          <a:xfrm rot="20700000">
            <a:off x="5514764" y="3958029"/>
            <a:ext cx="1616304" cy="1805925"/>
          </a:xfrm>
          <a:prstGeom prst="rect">
            <a:avLst/>
          </a:prstGeom>
          <a:ln>
            <a:noFill/>
          </a:ln>
          <a:effectLst>
            <a:outerShdw blurRad="292100" dist="139700" dir="2700000" algn="tl" rotWithShape="0">
              <a:srgbClr val="333333">
                <a:alpha val="65000"/>
              </a:srgbClr>
            </a:outerShdw>
          </a:effectLst>
        </p:spPr>
      </p:pic>
      <p:sp>
        <p:nvSpPr>
          <p:cNvPr id="5" name="תיבת טקסט 4">
            <a:extLst>
              <a:ext uri="{FF2B5EF4-FFF2-40B4-BE49-F238E27FC236}">
                <a16:creationId xmlns:a16="http://schemas.microsoft.com/office/drawing/2014/main" id="{DE1A929D-B00C-40E7-D43B-963621868D27}"/>
              </a:ext>
            </a:extLst>
          </p:cNvPr>
          <p:cNvSpPr txBox="1"/>
          <p:nvPr/>
        </p:nvSpPr>
        <p:spPr>
          <a:xfrm>
            <a:off x="180400" y="790833"/>
            <a:ext cx="12349535" cy="584775"/>
          </a:xfrm>
          <a:prstGeom prst="rect">
            <a:avLst/>
          </a:prstGeom>
          <a:noFill/>
        </p:spPr>
        <p:txBody>
          <a:bodyPr wrap="square">
            <a:spAutoFit/>
          </a:bodyPr>
          <a:lstStyle/>
          <a:p>
            <a:pPr algn="ctr" defTabSz="914400" eaLnBrk="1" latinLnBrk="0" hangingPunct="1"/>
            <a:r>
              <a:rPr lang="he-IL" sz="3200" b="1" dirty="0">
                <a:solidFill>
                  <a:schemeClr val="bg1"/>
                </a:solidFill>
                <a:latin typeface="Anomalia 1.0 AAA UltraBold" pitchFamily="2" charset="-79"/>
                <a:cs typeface="Anomalia 1.0 AAA UltraBold" pitchFamily="2" charset="-79"/>
              </a:rPr>
              <a:t>מצאו בתמונה שלושה פריטים חסרים </a:t>
            </a:r>
            <a:endParaRPr lang="he-IL" sz="3200" dirty="0">
              <a:solidFill>
                <a:schemeClr val="bg1"/>
              </a:solidFill>
              <a:latin typeface="Anomalia 1.0 AAA Medium" pitchFamily="2" charset="-79"/>
              <a:cs typeface="Anomalia 1.0 AAA Medium" pitchFamily="2" charset="-79"/>
            </a:endParaRPr>
          </a:p>
        </p:txBody>
      </p:sp>
      <p:pic>
        <p:nvPicPr>
          <p:cNvPr id="4" name="תמונה 3">
            <a:extLst>
              <a:ext uri="{FF2B5EF4-FFF2-40B4-BE49-F238E27FC236}">
                <a16:creationId xmlns:a16="http://schemas.microsoft.com/office/drawing/2014/main" id="{2C1EC550-99A2-87E4-0508-540EC2B4B5EF}"/>
              </a:ext>
            </a:extLst>
          </p:cNvPr>
          <p:cNvPicPr>
            <a:picLocks noChangeAspect="1"/>
          </p:cNvPicPr>
          <p:nvPr/>
        </p:nvPicPr>
        <p:blipFill>
          <a:blip r:embed="rId4"/>
          <a:stretch>
            <a:fillRect/>
          </a:stretch>
        </p:blipFill>
        <p:spPr>
          <a:xfrm>
            <a:off x="2468967" y="1751680"/>
            <a:ext cx="7772400" cy="4441371"/>
          </a:xfrm>
          <a:prstGeom prst="rect">
            <a:avLst/>
          </a:prstGeom>
        </p:spPr>
      </p:pic>
      <p:sp>
        <p:nvSpPr>
          <p:cNvPr id="7" name="מלבן 6">
            <a:extLst>
              <a:ext uri="{FF2B5EF4-FFF2-40B4-BE49-F238E27FC236}">
                <a16:creationId xmlns:a16="http://schemas.microsoft.com/office/drawing/2014/main" id="{C87BEA23-EB5B-3097-22A4-6E18B4C00459}"/>
              </a:ext>
            </a:extLst>
          </p:cNvPr>
          <p:cNvSpPr/>
          <p:nvPr/>
        </p:nvSpPr>
        <p:spPr>
          <a:xfrm>
            <a:off x="3194892" y="3429000"/>
            <a:ext cx="176269" cy="448937"/>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algn="ctr" defTabSz="914400" rtl="1" eaLnBrk="1" latinLnBrk="0" hangingPunct="1"/>
            <a:endParaRPr lang="he-IL"/>
          </a:p>
        </p:txBody>
      </p:sp>
      <p:sp>
        <p:nvSpPr>
          <p:cNvPr id="13" name="מלבן 12">
            <a:extLst>
              <a:ext uri="{FF2B5EF4-FFF2-40B4-BE49-F238E27FC236}">
                <a16:creationId xmlns:a16="http://schemas.microsoft.com/office/drawing/2014/main" id="{AA44F152-9933-E49C-9D9B-1CC22E0FE55A}"/>
              </a:ext>
            </a:extLst>
          </p:cNvPr>
          <p:cNvSpPr/>
          <p:nvPr/>
        </p:nvSpPr>
        <p:spPr>
          <a:xfrm rot="5400000">
            <a:off x="5963797" y="4501847"/>
            <a:ext cx="176269" cy="448937"/>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algn="ctr" defTabSz="914400" rtl="1" eaLnBrk="1" latinLnBrk="0" hangingPunct="1"/>
            <a:endParaRPr lang="he-IL"/>
          </a:p>
        </p:txBody>
      </p:sp>
      <p:sp>
        <p:nvSpPr>
          <p:cNvPr id="15" name="מלבן 14">
            <a:extLst>
              <a:ext uri="{FF2B5EF4-FFF2-40B4-BE49-F238E27FC236}">
                <a16:creationId xmlns:a16="http://schemas.microsoft.com/office/drawing/2014/main" id="{21EFDA36-1093-CF2B-FA55-B0490996E2B7}"/>
              </a:ext>
            </a:extLst>
          </p:cNvPr>
          <p:cNvSpPr/>
          <p:nvPr/>
        </p:nvSpPr>
        <p:spPr>
          <a:xfrm rot="5400000">
            <a:off x="6909927" y="2178149"/>
            <a:ext cx="413938" cy="440675"/>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algn="ctr" defTabSz="914400" rtl="1" eaLnBrk="1" latinLnBrk="0" hangingPunct="1"/>
            <a:endParaRPr lang="he-IL"/>
          </a:p>
        </p:txBody>
      </p:sp>
      <p:sp>
        <p:nvSpPr>
          <p:cNvPr id="16" name="תיבת טקסט 15">
            <a:extLst>
              <a:ext uri="{FF2B5EF4-FFF2-40B4-BE49-F238E27FC236}">
                <a16:creationId xmlns:a16="http://schemas.microsoft.com/office/drawing/2014/main" id="{AB63D154-79AA-AF39-1727-6F1E1428113D}"/>
              </a:ext>
            </a:extLst>
          </p:cNvPr>
          <p:cNvSpPr txBox="1"/>
          <p:nvPr/>
        </p:nvSpPr>
        <p:spPr>
          <a:xfrm>
            <a:off x="5283503" y="5872658"/>
            <a:ext cx="2346593" cy="646986"/>
          </a:xfrm>
          <a:prstGeom prst="roundRect">
            <a:avLst/>
          </a:prstGeom>
          <a:solidFill>
            <a:srgbClr val="00FFF4"/>
          </a:solidFill>
          <a:ln w="63500" cap="rnd">
            <a:solidFill>
              <a:srgbClr val="FF00F4"/>
            </a:solidFill>
            <a:prstDash val="sysDash"/>
            <a:extLst>
              <a:ext uri="{C807C97D-BFC1-408E-A445-0C87EB9F89A2}">
                <ask:lineSketchStyleProps xmlns:ask="http://schemas.microsoft.com/office/drawing/2018/sketchyshapes">
                  <ask:type>
                    <ask:lineSketchNone/>
                  </ask:type>
                </ask:lineSketchStyleProps>
              </a:ext>
            </a:extLst>
          </a:ln>
        </p:spPr>
        <p:txBody>
          <a:bodyPr wrap="square" rtlCol="1">
            <a:spAutoFit/>
          </a:bodyPr>
          <a:lstStyle/>
          <a:p>
            <a:pPr algn="ctr"/>
            <a:r>
              <a:rPr lang="he-IL" sz="3200" dirty="0">
                <a:solidFill>
                  <a:srgbClr val="FF00F4"/>
                </a:solidFill>
                <a:latin typeface="Anomalia 1.0 AAA Light" pitchFamily="2" charset="-79"/>
                <a:cs typeface="Anomalia 1.0 AAA Light" pitchFamily="2" charset="-79"/>
              </a:rPr>
              <a:t>מצאנו</a:t>
            </a:r>
          </a:p>
        </p:txBody>
      </p:sp>
    </p:spTree>
    <p:extLst>
      <p:ext uri="{BB962C8B-B14F-4D97-AF65-F5344CB8AC3E}">
        <p14:creationId xmlns:p14="http://schemas.microsoft.com/office/powerpoint/2010/main" val="1000970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par>
                                <p:cTn id="10" presetID="10" presetClass="exit" presetSubtype="0" fill="hold" grpId="0" nodeType="withEffect">
                                  <p:stCondLst>
                                    <p:cond delay="0"/>
                                  </p:stCondLst>
                                  <p:childTnLst>
                                    <p:animEffect transition="out" filter="fade">
                                      <p:cBhvr>
                                        <p:cTn id="11" dur="500"/>
                                        <p:tgtEl>
                                          <p:spTgt spid="16"/>
                                        </p:tgtEl>
                                      </p:cBhvr>
                                    </p:animEffect>
                                    <p:set>
                                      <p:cBhvr>
                                        <p:cTn id="12" dur="1" fill="hold">
                                          <p:stCondLst>
                                            <p:cond delay="499"/>
                                          </p:stCondLst>
                                        </p:cTn>
                                        <p:tgtEl>
                                          <p:spTgt spid="16"/>
                                        </p:tgtEl>
                                        <p:attrNameLst>
                                          <p:attrName>style.visibility</p:attrName>
                                        </p:attrNameLst>
                                      </p:cBhvr>
                                      <p:to>
                                        <p:strVal val="hidden"/>
                                      </p:to>
                                    </p:set>
                                  </p:childTnLst>
                                </p:cTn>
                              </p:par>
                              <p:par>
                                <p:cTn id="13" presetID="10" presetClass="exit" presetSubtype="0" fill="hold" grpId="0" nodeType="withEffect">
                                  <p:stCondLst>
                                    <p:cond delay="0"/>
                                  </p:stCondLst>
                                  <p:childTnLst>
                                    <p:animEffect transition="out" filter="fade">
                                      <p:cBhvr>
                                        <p:cTn id="14" dur="500"/>
                                        <p:tgtEl>
                                          <p:spTgt spid="5"/>
                                        </p:tgtEl>
                                      </p:cBhvr>
                                    </p:animEffect>
                                    <p:set>
                                      <p:cBhvr>
                                        <p:cTn id="15"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16"/>
                  </p:tgtEl>
                </p:cond>
              </p:nextCondLst>
            </p:seq>
          </p:childTnLst>
        </p:cTn>
      </p:par>
    </p:tnLst>
    <p:bldLst>
      <p:bldP spid="5" grpId="0"/>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989078"/>
            <a:ext cx="9559636" cy="1456736"/>
          </a:xfrm>
        </p:spPr>
        <p:txBody>
          <a:bodyPr>
            <a:normAutofit/>
          </a:bodyPr>
          <a:lstStyle/>
          <a:p>
            <a:pPr algn="ctr"/>
            <a:r>
              <a:rPr lang="he-IL" sz="2800" dirty="0">
                <a:solidFill>
                  <a:schemeClr val="bg1"/>
                </a:solidFill>
                <a:latin typeface="Anomalia 1.0 AAA Light" pitchFamily="2" charset="-79"/>
                <a:cs typeface="Anomalia 1.0 AAA Light" pitchFamily="2" charset="-79"/>
              </a:rPr>
              <a:t>במהלך הלימוד עליכם להשלים את כל חלקי הפאזל.</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Medium" pitchFamily="2" charset="-79"/>
                <a:cs typeface="Anomalia 1.0 AAA Medium" pitchFamily="2" charset="-79"/>
              </a:rPr>
              <a:t>כל משימה שתבצעו תוביל אתכם לחלק הפאזל הבא,</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Light" pitchFamily="2" charset="-79"/>
                <a:cs typeface="Anomalia 1.0 AAA Light" pitchFamily="2" charset="-79"/>
              </a:rPr>
              <a:t>עד למשימה האחרונה שתשלים את הפאזל כולו.</a:t>
            </a:r>
          </a:p>
        </p:txBody>
      </p:sp>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3176241" y="2627804"/>
            <a:ext cx="5839519" cy="3893013"/>
          </a:xfrm>
          <a:prstGeom prst="rect">
            <a:avLst/>
          </a:prstGeom>
          <a:effectLst>
            <a:glow rad="367711">
              <a:schemeClr val="bg1">
                <a:alpha val="24000"/>
              </a:schemeClr>
            </a:glow>
          </a:effectLst>
        </p:spPr>
      </p:pic>
      <p:pic>
        <p:nvPicPr>
          <p:cNvPr id="9" name="תמונה 8">
            <a:extLst>
              <a:ext uri="{FF2B5EF4-FFF2-40B4-BE49-F238E27FC236}">
                <a16:creationId xmlns:a16="http://schemas.microsoft.com/office/drawing/2014/main" id="{C9CCF892-14F5-4CE8-5EFD-BA8A07688E20}"/>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7000"/>
                    </a14:imgEffect>
                  </a14:imgLayer>
                </a14:imgProps>
              </a:ext>
            </a:extLst>
          </a:blip>
          <a:stretch>
            <a:fillRect/>
          </a:stretch>
        </p:blipFill>
        <p:spPr>
          <a:xfrm>
            <a:off x="6095528" y="4248506"/>
            <a:ext cx="1496983" cy="2274299"/>
          </a:xfrm>
          <a:prstGeom prst="rect">
            <a:avLst/>
          </a:prstGeom>
        </p:spPr>
      </p:pic>
      <p:pic>
        <p:nvPicPr>
          <p:cNvPr id="13" name="תמונה 12">
            <a:extLst>
              <a:ext uri="{FF2B5EF4-FFF2-40B4-BE49-F238E27FC236}">
                <a16:creationId xmlns:a16="http://schemas.microsoft.com/office/drawing/2014/main" id="{3DE47CF0-D275-E959-EAB4-C7697ED03C6A}"/>
              </a:ext>
            </a:extLst>
          </p:cNvPr>
          <p:cNvPicPr>
            <a:picLocks noChangeAspect="1"/>
          </p:cNvPicPr>
          <p:nvPr/>
        </p:nvPicPr>
        <p:blipFill>
          <a:blip r:embed="rId6">
            <a:extLst>
              <a:ext uri="{BEBA8EAE-BF5A-486C-A8C5-ECC9F3942E4B}">
                <a14:imgProps xmlns:a14="http://schemas.microsoft.com/office/drawing/2010/main">
                  <a14:imgLayer r:embed="rId7">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5852450" y="2627804"/>
            <a:ext cx="1983140" cy="1910608"/>
          </a:xfrm>
          <a:prstGeom prst="rect">
            <a:avLst/>
          </a:prstGeom>
        </p:spPr>
      </p:pic>
      <p:pic>
        <p:nvPicPr>
          <p:cNvPr id="20" name="תמונה 19">
            <a:extLst>
              <a:ext uri="{FF2B5EF4-FFF2-40B4-BE49-F238E27FC236}">
                <a16:creationId xmlns:a16="http://schemas.microsoft.com/office/drawing/2014/main" id="{3753DE47-46D3-B275-8410-CD36BC82EF64}"/>
              </a:ext>
            </a:extLst>
          </p:cNvPr>
          <p:cNvPicPr>
            <a:picLocks noChangeAspect="1"/>
          </p:cNvPicPr>
          <p:nvPr/>
        </p:nvPicPr>
        <p:blipFill>
          <a:blip r:embed="rId8">
            <a:extLst>
              <a:ext uri="{BEBA8EAE-BF5A-486C-A8C5-ECC9F3942E4B}">
                <a14:imgProps xmlns:a14="http://schemas.microsoft.com/office/drawing/2010/main">
                  <a14:imgLayer r:embed="rId9">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3172390" y="2627804"/>
            <a:ext cx="1776157" cy="2260741"/>
          </a:xfrm>
          <a:prstGeom prst="rect">
            <a:avLst/>
          </a:prstGeom>
        </p:spPr>
      </p:pic>
    </p:spTree>
    <p:extLst>
      <p:ext uri="{BB962C8B-B14F-4D97-AF65-F5344CB8AC3E}">
        <p14:creationId xmlns:p14="http://schemas.microsoft.com/office/powerpoint/2010/main" val="6994469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3"/>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779757"/>
            <a:ext cx="9559636" cy="2467778"/>
          </a:xfrm>
        </p:spPr>
        <p:txBody>
          <a:bodyPr>
            <a:normAutofit/>
          </a:bodyPr>
          <a:lstStyle/>
          <a:p>
            <a:pPr algn="ctr"/>
            <a:r>
              <a:rPr lang="he-IL" sz="3600" b="1" dirty="0">
                <a:solidFill>
                  <a:schemeClr val="bg1"/>
                </a:solidFill>
                <a:latin typeface="Anomalia 1.0 AAA" pitchFamily="2" charset="-79"/>
                <a:cs typeface="Anomalia 1.0 AAA" pitchFamily="2" charset="-79"/>
              </a:rPr>
              <a:t>יש לכם 60 שניות לחשוב איך כל אחד מהפרטים הבאים יכולים לשמש אותנו כדי לעבוד את ה׳ ולהמליך אותו</a:t>
            </a:r>
            <a:endParaRPr lang="he-IL" sz="3600" b="1" dirty="0">
              <a:solidFill>
                <a:schemeClr val="bg1"/>
              </a:solidFill>
              <a:latin typeface="Anomalia 1.0 AAA Medium" pitchFamily="2" charset="-79"/>
              <a:cs typeface="Anomalia 1.0 AAA Medium" pitchFamily="2" charset="-79"/>
            </a:endParaRPr>
          </a:p>
        </p:txBody>
      </p:sp>
      <p:sp>
        <p:nvSpPr>
          <p:cNvPr id="2" name="כותרת 13">
            <a:hlinkClick r:id="" action="ppaction://hlinkshowjump?jump=nextslide"/>
            <a:extLst>
              <a:ext uri="{FF2B5EF4-FFF2-40B4-BE49-F238E27FC236}">
                <a16:creationId xmlns:a16="http://schemas.microsoft.com/office/drawing/2014/main" id="{2E7CC8ED-88D0-3813-332D-2B4BB112C3CC}"/>
              </a:ext>
            </a:extLst>
          </p:cNvPr>
          <p:cNvSpPr txBox="1">
            <a:spLocks/>
          </p:cNvSpPr>
          <p:nvPr/>
        </p:nvSpPr>
        <p:spPr>
          <a:xfrm>
            <a:off x="3866180" y="3478418"/>
            <a:ext cx="4459641" cy="994970"/>
          </a:xfrm>
          <a:prstGeom prst="roundRect">
            <a:avLst/>
          </a:prstGeom>
          <a:solidFill>
            <a:srgbClr val="00FFF4"/>
          </a:solidFill>
          <a:ln>
            <a:solidFill>
              <a:schemeClr val="bg1"/>
            </a:solidFill>
          </a:ln>
          <a:effectLst>
            <a:outerShdw blurRad="50800" dist="38100" dir="2700000" algn="tl" rotWithShape="0">
              <a:prstClr val="black">
                <a:alpha val="40000"/>
              </a:prstClr>
            </a:outerShdw>
          </a:effectLst>
          <a:scene3d>
            <a:camera prst="orthographicFront"/>
            <a:lightRig rig="threePt" dir="t"/>
          </a:scene3d>
          <a:sp3d>
            <a:bevelT/>
          </a:sp3d>
        </p:spPr>
        <p:txBody>
          <a:bodyPr vert="horz" lIns="91440" tIns="45720" rIns="91440" bIns="45720" rtlCol="1" anchor="ctr">
            <a:normAutofit/>
          </a:bodyPr>
          <a:lstStyle>
            <a:lvl1pPr algn="r" defTabSz="914400" rtl="1" eaLnBrk="1" latinLnBrk="0" hangingPunct="1">
              <a:lnSpc>
                <a:spcPct val="90000"/>
              </a:lnSpc>
              <a:spcBef>
                <a:spcPct val="0"/>
              </a:spcBef>
              <a:buNone/>
              <a:defRPr sz="4400" kern="1200">
                <a:solidFill>
                  <a:schemeClr val="tx1"/>
                </a:solidFill>
                <a:latin typeface="+mj-lt"/>
                <a:ea typeface="+mj-ea"/>
                <a:cs typeface="+mj-cs"/>
              </a:defRPr>
            </a:lvl1pPr>
          </a:lstStyle>
          <a:p>
            <a:pPr algn="ctr"/>
            <a:r>
              <a:rPr lang="he-IL" sz="2800" dirty="0">
                <a:solidFill>
                  <a:srgbClr val="FF00F4"/>
                </a:solidFill>
                <a:latin typeface="Anomalia 1.0 AAA" pitchFamily="2" charset="-79"/>
                <a:cs typeface="Anomalia 1.0 AAA" pitchFamily="2" charset="-79"/>
              </a:rPr>
              <a:t>התחל 60 שניות</a:t>
            </a:r>
            <a:endParaRPr lang="he-IL" sz="2800" dirty="0">
              <a:solidFill>
                <a:srgbClr val="FF00F4"/>
              </a:solidFill>
              <a:latin typeface="Anomalia 1.0 AAA Medium" pitchFamily="2" charset="-79"/>
              <a:cs typeface="Anomalia 1.0 AAA Medium" pitchFamily="2" charset="-79"/>
            </a:endParaRPr>
          </a:p>
        </p:txBody>
      </p:sp>
    </p:spTree>
    <p:extLst>
      <p:ext uri="{BB962C8B-B14F-4D97-AF65-F5344CB8AC3E}">
        <p14:creationId xmlns:p14="http://schemas.microsoft.com/office/powerpoint/2010/main" val="95617311"/>
      </p:ext>
    </p:extLst>
  </p:cSld>
  <p:clrMapOvr>
    <a:masterClrMapping/>
  </p:clrMapOvr>
  <mc:AlternateContent xmlns:mc="http://schemas.openxmlformats.org/markup-compatibility/2006" xmlns:p14="http://schemas.microsoft.com/office/powerpoint/2010/main">
    <mc:Choice Requires="p14">
      <p:transition spd="slow" advClick="0">
        <p14:flash/>
      </p:transition>
    </mc:Choice>
    <mc:Fallback xmlns="">
      <p:transition spd="slow" advClick="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3"/>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779757"/>
            <a:ext cx="9559636" cy="2467778"/>
          </a:xfrm>
        </p:spPr>
        <p:txBody>
          <a:bodyPr>
            <a:normAutofit/>
          </a:bodyPr>
          <a:lstStyle/>
          <a:p>
            <a:pPr algn="ctr"/>
            <a:r>
              <a:rPr lang="he-IL" sz="3600" b="1" dirty="0">
                <a:solidFill>
                  <a:schemeClr val="bg1"/>
                </a:solidFill>
                <a:latin typeface="Anomalia 1.0 AAA" pitchFamily="2" charset="-79"/>
                <a:cs typeface="Anomalia 1.0 AAA" pitchFamily="2" charset="-79"/>
              </a:rPr>
              <a:t>יש לכם 60 שניות לחשוב איך כל </a:t>
            </a:r>
            <a:r>
              <a:rPr lang="he-IL" sz="3600" b="1">
                <a:solidFill>
                  <a:schemeClr val="bg1"/>
                </a:solidFill>
                <a:latin typeface="Anomalia 1.0 AAA" pitchFamily="2" charset="-79"/>
                <a:cs typeface="Anomalia 1.0 AAA" pitchFamily="2" charset="-79"/>
              </a:rPr>
              <a:t>אחד מהפריטים </a:t>
            </a:r>
            <a:r>
              <a:rPr lang="he-IL" sz="3600" b="1" dirty="0">
                <a:solidFill>
                  <a:schemeClr val="bg1"/>
                </a:solidFill>
                <a:latin typeface="Anomalia 1.0 AAA" pitchFamily="2" charset="-79"/>
                <a:cs typeface="Anomalia 1.0 AAA" pitchFamily="2" charset="-79"/>
              </a:rPr>
              <a:t>הבאים יכולים לשמש אותנו כדי לעבוד את ה׳ ולהמליך אותו</a:t>
            </a:r>
            <a:endParaRPr lang="he-IL" sz="3600" b="1" dirty="0">
              <a:solidFill>
                <a:schemeClr val="bg1"/>
              </a:solidFill>
              <a:latin typeface="Anomalia 1.0 AAA Medium" pitchFamily="2" charset="-79"/>
              <a:cs typeface="Anomalia 1.0 AAA Medium" pitchFamily="2" charset="-79"/>
            </a:endParaRPr>
          </a:p>
        </p:txBody>
      </p:sp>
      <p:pic>
        <p:nvPicPr>
          <p:cNvPr id="114" name="תמונה 113">
            <a:extLst>
              <a:ext uri="{FF2B5EF4-FFF2-40B4-BE49-F238E27FC236}">
                <a16:creationId xmlns:a16="http://schemas.microsoft.com/office/drawing/2014/main" id="{8CB22C9D-939A-68ED-F888-0206F6927687}"/>
              </a:ext>
            </a:extLst>
          </p:cNvPr>
          <p:cNvPicPr>
            <a:picLocks noChangeAspect="1"/>
          </p:cNvPicPr>
          <p:nvPr/>
        </p:nvPicPr>
        <p:blipFill>
          <a:blip r:embed="rId4"/>
          <a:stretch>
            <a:fillRect/>
          </a:stretch>
        </p:blipFill>
        <p:spPr>
          <a:xfrm>
            <a:off x="10259082" y="5584163"/>
            <a:ext cx="1233471" cy="1233471"/>
          </a:xfrm>
          <a:prstGeom prst="rect">
            <a:avLst/>
          </a:prstGeom>
        </p:spPr>
      </p:pic>
      <p:pic>
        <p:nvPicPr>
          <p:cNvPr id="116" name="תמונה 115">
            <a:extLst>
              <a:ext uri="{FF2B5EF4-FFF2-40B4-BE49-F238E27FC236}">
                <a16:creationId xmlns:a16="http://schemas.microsoft.com/office/drawing/2014/main" id="{1F24CE84-E83B-5216-A959-41EEA422D361}"/>
              </a:ext>
            </a:extLst>
          </p:cNvPr>
          <p:cNvPicPr>
            <a:picLocks noChangeAspect="1"/>
          </p:cNvPicPr>
          <p:nvPr/>
        </p:nvPicPr>
        <p:blipFill>
          <a:blip r:embed="rId5"/>
          <a:stretch>
            <a:fillRect/>
          </a:stretch>
        </p:blipFill>
        <p:spPr>
          <a:xfrm>
            <a:off x="4371027" y="5380340"/>
            <a:ext cx="1233471" cy="1233471"/>
          </a:xfrm>
          <a:prstGeom prst="rect">
            <a:avLst/>
          </a:prstGeom>
        </p:spPr>
      </p:pic>
      <p:pic>
        <p:nvPicPr>
          <p:cNvPr id="118" name="תמונה 117">
            <a:extLst>
              <a:ext uri="{FF2B5EF4-FFF2-40B4-BE49-F238E27FC236}">
                <a16:creationId xmlns:a16="http://schemas.microsoft.com/office/drawing/2014/main" id="{090E7064-9ECD-C940-1B01-2E3EFDD66519}"/>
              </a:ext>
            </a:extLst>
          </p:cNvPr>
          <p:cNvPicPr>
            <a:picLocks noChangeAspect="1"/>
          </p:cNvPicPr>
          <p:nvPr/>
        </p:nvPicPr>
        <p:blipFill>
          <a:blip r:embed="rId6"/>
          <a:stretch>
            <a:fillRect/>
          </a:stretch>
        </p:blipFill>
        <p:spPr>
          <a:xfrm>
            <a:off x="1721256" y="5465265"/>
            <a:ext cx="1233471" cy="1233471"/>
          </a:xfrm>
          <a:prstGeom prst="rect">
            <a:avLst/>
          </a:prstGeom>
        </p:spPr>
      </p:pic>
      <p:pic>
        <p:nvPicPr>
          <p:cNvPr id="120" name="תמונה 119">
            <a:extLst>
              <a:ext uri="{FF2B5EF4-FFF2-40B4-BE49-F238E27FC236}">
                <a16:creationId xmlns:a16="http://schemas.microsoft.com/office/drawing/2014/main" id="{D85B936F-4657-5CD4-2C8F-A35E9A23E0C4}"/>
              </a:ext>
            </a:extLst>
          </p:cNvPr>
          <p:cNvPicPr>
            <a:picLocks noChangeAspect="1"/>
          </p:cNvPicPr>
          <p:nvPr/>
        </p:nvPicPr>
        <p:blipFill>
          <a:blip r:embed="rId7"/>
          <a:stretch>
            <a:fillRect/>
          </a:stretch>
        </p:blipFill>
        <p:spPr>
          <a:xfrm>
            <a:off x="317493" y="5412871"/>
            <a:ext cx="1233471" cy="1233471"/>
          </a:xfrm>
          <a:prstGeom prst="rect">
            <a:avLst/>
          </a:prstGeom>
        </p:spPr>
      </p:pic>
      <p:pic>
        <p:nvPicPr>
          <p:cNvPr id="122" name="תמונה 121">
            <a:extLst>
              <a:ext uri="{FF2B5EF4-FFF2-40B4-BE49-F238E27FC236}">
                <a16:creationId xmlns:a16="http://schemas.microsoft.com/office/drawing/2014/main" id="{CA535697-5604-B2A1-0E3E-582EFBD784F3}"/>
              </a:ext>
            </a:extLst>
          </p:cNvPr>
          <p:cNvPicPr>
            <a:picLocks noChangeAspect="1"/>
          </p:cNvPicPr>
          <p:nvPr/>
        </p:nvPicPr>
        <p:blipFill>
          <a:blip r:embed="rId8"/>
          <a:stretch>
            <a:fillRect/>
          </a:stretch>
        </p:blipFill>
        <p:spPr>
          <a:xfrm>
            <a:off x="1070905" y="3988096"/>
            <a:ext cx="2403687" cy="2403687"/>
          </a:xfrm>
          <a:prstGeom prst="rect">
            <a:avLst/>
          </a:prstGeom>
        </p:spPr>
      </p:pic>
      <p:pic>
        <p:nvPicPr>
          <p:cNvPr id="124" name="תמונה 123">
            <a:extLst>
              <a:ext uri="{FF2B5EF4-FFF2-40B4-BE49-F238E27FC236}">
                <a16:creationId xmlns:a16="http://schemas.microsoft.com/office/drawing/2014/main" id="{2A16AD16-BD79-89EB-7267-E1C7870B1C76}"/>
              </a:ext>
            </a:extLst>
          </p:cNvPr>
          <p:cNvPicPr>
            <a:picLocks noChangeAspect="1"/>
          </p:cNvPicPr>
          <p:nvPr/>
        </p:nvPicPr>
        <p:blipFill>
          <a:blip r:embed="rId9"/>
          <a:stretch>
            <a:fillRect/>
          </a:stretch>
        </p:blipFill>
        <p:spPr>
          <a:xfrm>
            <a:off x="4149300" y="3318608"/>
            <a:ext cx="2908462" cy="2908462"/>
          </a:xfrm>
          <a:prstGeom prst="rect">
            <a:avLst/>
          </a:prstGeom>
        </p:spPr>
      </p:pic>
      <p:pic>
        <p:nvPicPr>
          <p:cNvPr id="126" name="תמונה 125">
            <a:extLst>
              <a:ext uri="{FF2B5EF4-FFF2-40B4-BE49-F238E27FC236}">
                <a16:creationId xmlns:a16="http://schemas.microsoft.com/office/drawing/2014/main" id="{4E5C2CA9-EB27-DDCE-2F4E-E62A8AC93CA0}"/>
              </a:ext>
            </a:extLst>
          </p:cNvPr>
          <p:cNvPicPr>
            <a:picLocks noChangeAspect="1"/>
          </p:cNvPicPr>
          <p:nvPr/>
        </p:nvPicPr>
        <p:blipFill>
          <a:blip r:embed="rId10"/>
          <a:stretch>
            <a:fillRect/>
          </a:stretch>
        </p:blipFill>
        <p:spPr>
          <a:xfrm>
            <a:off x="7908982" y="5291791"/>
            <a:ext cx="1805925" cy="1805925"/>
          </a:xfrm>
          <a:prstGeom prst="rect">
            <a:avLst/>
          </a:prstGeom>
        </p:spPr>
      </p:pic>
      <p:pic>
        <p:nvPicPr>
          <p:cNvPr id="128" name="תמונה 127">
            <a:extLst>
              <a:ext uri="{FF2B5EF4-FFF2-40B4-BE49-F238E27FC236}">
                <a16:creationId xmlns:a16="http://schemas.microsoft.com/office/drawing/2014/main" id="{A518E3DE-3018-F41F-4C82-1158A5C71F33}"/>
              </a:ext>
            </a:extLst>
          </p:cNvPr>
          <p:cNvPicPr>
            <a:picLocks noChangeAspect="1"/>
          </p:cNvPicPr>
          <p:nvPr/>
        </p:nvPicPr>
        <p:blipFill>
          <a:blip r:embed="rId11"/>
          <a:stretch>
            <a:fillRect/>
          </a:stretch>
        </p:blipFill>
        <p:spPr>
          <a:xfrm>
            <a:off x="2956472" y="4090959"/>
            <a:ext cx="1805925" cy="1805925"/>
          </a:xfrm>
          <a:prstGeom prst="rect">
            <a:avLst/>
          </a:prstGeom>
        </p:spPr>
      </p:pic>
      <p:pic>
        <p:nvPicPr>
          <p:cNvPr id="130" name="תמונה 129">
            <a:extLst>
              <a:ext uri="{FF2B5EF4-FFF2-40B4-BE49-F238E27FC236}">
                <a16:creationId xmlns:a16="http://schemas.microsoft.com/office/drawing/2014/main" id="{91BE7CC4-0EFE-4CA7-FFC8-8E6C4138AA7E}"/>
              </a:ext>
            </a:extLst>
          </p:cNvPr>
          <p:cNvPicPr>
            <a:picLocks noChangeAspect="1"/>
          </p:cNvPicPr>
          <p:nvPr/>
        </p:nvPicPr>
        <p:blipFill>
          <a:blip r:embed="rId12"/>
          <a:stretch>
            <a:fillRect/>
          </a:stretch>
        </p:blipFill>
        <p:spPr>
          <a:xfrm>
            <a:off x="5857218" y="5569759"/>
            <a:ext cx="1233471" cy="1233471"/>
          </a:xfrm>
          <a:prstGeom prst="rect">
            <a:avLst/>
          </a:prstGeom>
        </p:spPr>
      </p:pic>
      <p:pic>
        <p:nvPicPr>
          <p:cNvPr id="132" name="תמונה 131">
            <a:extLst>
              <a:ext uri="{FF2B5EF4-FFF2-40B4-BE49-F238E27FC236}">
                <a16:creationId xmlns:a16="http://schemas.microsoft.com/office/drawing/2014/main" id="{95CB39DD-3773-D071-CEE8-B0CB6543BB82}"/>
              </a:ext>
            </a:extLst>
          </p:cNvPr>
          <p:cNvPicPr>
            <a:picLocks noChangeAspect="1"/>
          </p:cNvPicPr>
          <p:nvPr/>
        </p:nvPicPr>
        <p:blipFill>
          <a:blip r:embed="rId13"/>
          <a:stretch>
            <a:fillRect/>
          </a:stretch>
        </p:blipFill>
        <p:spPr>
          <a:xfrm>
            <a:off x="11105654" y="4879234"/>
            <a:ext cx="1233471" cy="1233471"/>
          </a:xfrm>
          <a:prstGeom prst="rect">
            <a:avLst/>
          </a:prstGeom>
        </p:spPr>
      </p:pic>
      <p:pic>
        <p:nvPicPr>
          <p:cNvPr id="134" name="תמונה 133">
            <a:extLst>
              <a:ext uri="{FF2B5EF4-FFF2-40B4-BE49-F238E27FC236}">
                <a16:creationId xmlns:a16="http://schemas.microsoft.com/office/drawing/2014/main" id="{60D21154-032D-77E8-0BEB-A17CCDBF0B5D}"/>
              </a:ext>
            </a:extLst>
          </p:cNvPr>
          <p:cNvPicPr>
            <a:picLocks noChangeAspect="1"/>
          </p:cNvPicPr>
          <p:nvPr/>
        </p:nvPicPr>
        <p:blipFill>
          <a:blip r:embed="rId14"/>
          <a:stretch>
            <a:fillRect/>
          </a:stretch>
        </p:blipFill>
        <p:spPr>
          <a:xfrm>
            <a:off x="2936170" y="5355850"/>
            <a:ext cx="1233471" cy="1233471"/>
          </a:xfrm>
          <a:prstGeom prst="rect">
            <a:avLst/>
          </a:prstGeom>
        </p:spPr>
      </p:pic>
      <p:pic>
        <p:nvPicPr>
          <p:cNvPr id="136" name="תמונה 135">
            <a:extLst>
              <a:ext uri="{FF2B5EF4-FFF2-40B4-BE49-F238E27FC236}">
                <a16:creationId xmlns:a16="http://schemas.microsoft.com/office/drawing/2014/main" id="{CAD0425B-278F-4DCA-BEE3-D1070CF7C1E2}"/>
              </a:ext>
            </a:extLst>
          </p:cNvPr>
          <p:cNvPicPr>
            <a:picLocks noChangeAspect="1"/>
          </p:cNvPicPr>
          <p:nvPr/>
        </p:nvPicPr>
        <p:blipFill>
          <a:blip r:embed="rId15"/>
          <a:stretch>
            <a:fillRect/>
          </a:stretch>
        </p:blipFill>
        <p:spPr>
          <a:xfrm>
            <a:off x="7224962" y="5461507"/>
            <a:ext cx="1233471" cy="1233471"/>
          </a:xfrm>
          <a:prstGeom prst="rect">
            <a:avLst/>
          </a:prstGeom>
        </p:spPr>
      </p:pic>
      <p:pic>
        <p:nvPicPr>
          <p:cNvPr id="138" name="תמונה 137">
            <a:extLst>
              <a:ext uri="{FF2B5EF4-FFF2-40B4-BE49-F238E27FC236}">
                <a16:creationId xmlns:a16="http://schemas.microsoft.com/office/drawing/2014/main" id="{026653B3-9E71-86F1-6F76-C8AE31B97538}"/>
              </a:ext>
            </a:extLst>
          </p:cNvPr>
          <p:cNvPicPr>
            <a:picLocks noChangeAspect="1"/>
          </p:cNvPicPr>
          <p:nvPr/>
        </p:nvPicPr>
        <p:blipFill>
          <a:blip r:embed="rId16"/>
          <a:stretch>
            <a:fillRect/>
          </a:stretch>
        </p:blipFill>
        <p:spPr>
          <a:xfrm>
            <a:off x="6057105" y="4617194"/>
            <a:ext cx="1233471" cy="1233471"/>
          </a:xfrm>
          <a:prstGeom prst="rect">
            <a:avLst/>
          </a:prstGeom>
        </p:spPr>
      </p:pic>
      <p:pic>
        <p:nvPicPr>
          <p:cNvPr id="140" name="תמונה 139">
            <a:extLst>
              <a:ext uri="{FF2B5EF4-FFF2-40B4-BE49-F238E27FC236}">
                <a16:creationId xmlns:a16="http://schemas.microsoft.com/office/drawing/2014/main" id="{23F7BA96-42F7-51E8-589E-5371A38822D7}"/>
              </a:ext>
            </a:extLst>
          </p:cNvPr>
          <p:cNvPicPr>
            <a:picLocks noChangeAspect="1"/>
          </p:cNvPicPr>
          <p:nvPr/>
        </p:nvPicPr>
        <p:blipFill>
          <a:blip r:embed="rId17"/>
          <a:stretch>
            <a:fillRect/>
          </a:stretch>
        </p:blipFill>
        <p:spPr>
          <a:xfrm>
            <a:off x="9299729" y="5412870"/>
            <a:ext cx="1233471" cy="1233471"/>
          </a:xfrm>
          <a:prstGeom prst="rect">
            <a:avLst/>
          </a:prstGeom>
        </p:spPr>
      </p:pic>
      <p:pic>
        <p:nvPicPr>
          <p:cNvPr id="142" name="תמונה 141">
            <a:extLst>
              <a:ext uri="{FF2B5EF4-FFF2-40B4-BE49-F238E27FC236}">
                <a16:creationId xmlns:a16="http://schemas.microsoft.com/office/drawing/2014/main" id="{80DD3FE4-AD44-23F5-7ECD-A29A23CE9362}"/>
              </a:ext>
            </a:extLst>
          </p:cNvPr>
          <p:cNvPicPr>
            <a:picLocks noChangeAspect="1"/>
          </p:cNvPicPr>
          <p:nvPr/>
        </p:nvPicPr>
        <p:blipFill>
          <a:blip r:embed="rId18"/>
          <a:stretch>
            <a:fillRect/>
          </a:stretch>
        </p:blipFill>
        <p:spPr>
          <a:xfrm flipH="1">
            <a:off x="6757850" y="4127939"/>
            <a:ext cx="1571464" cy="1571464"/>
          </a:xfrm>
          <a:prstGeom prst="rect">
            <a:avLst/>
          </a:prstGeom>
        </p:spPr>
      </p:pic>
      <p:pic>
        <p:nvPicPr>
          <p:cNvPr id="144" name="תמונה 143">
            <a:extLst>
              <a:ext uri="{FF2B5EF4-FFF2-40B4-BE49-F238E27FC236}">
                <a16:creationId xmlns:a16="http://schemas.microsoft.com/office/drawing/2014/main" id="{9C21B6F3-662C-809F-7F04-45F1ED406481}"/>
              </a:ext>
            </a:extLst>
          </p:cNvPr>
          <p:cNvPicPr>
            <a:picLocks noChangeAspect="1"/>
          </p:cNvPicPr>
          <p:nvPr/>
        </p:nvPicPr>
        <p:blipFill>
          <a:blip r:embed="rId19"/>
          <a:stretch>
            <a:fillRect/>
          </a:stretch>
        </p:blipFill>
        <p:spPr>
          <a:xfrm flipH="1">
            <a:off x="-135409" y="2370079"/>
            <a:ext cx="2284797" cy="2284797"/>
          </a:xfrm>
          <a:prstGeom prst="rect">
            <a:avLst/>
          </a:prstGeom>
        </p:spPr>
      </p:pic>
      <p:pic>
        <p:nvPicPr>
          <p:cNvPr id="146" name="תמונה 145">
            <a:extLst>
              <a:ext uri="{FF2B5EF4-FFF2-40B4-BE49-F238E27FC236}">
                <a16:creationId xmlns:a16="http://schemas.microsoft.com/office/drawing/2014/main" id="{E3A9B895-89DB-95FE-83D6-72F9E10811D5}"/>
              </a:ext>
            </a:extLst>
          </p:cNvPr>
          <p:cNvPicPr>
            <a:picLocks noChangeAspect="1"/>
          </p:cNvPicPr>
          <p:nvPr/>
        </p:nvPicPr>
        <p:blipFill>
          <a:blip r:embed="rId20"/>
          <a:stretch>
            <a:fillRect/>
          </a:stretch>
        </p:blipFill>
        <p:spPr>
          <a:xfrm>
            <a:off x="2242747" y="3630377"/>
            <a:ext cx="1566209" cy="1566209"/>
          </a:xfrm>
          <a:prstGeom prst="rect">
            <a:avLst/>
          </a:prstGeom>
        </p:spPr>
      </p:pic>
      <p:pic>
        <p:nvPicPr>
          <p:cNvPr id="150" name="תמונה 149">
            <a:extLst>
              <a:ext uri="{FF2B5EF4-FFF2-40B4-BE49-F238E27FC236}">
                <a16:creationId xmlns:a16="http://schemas.microsoft.com/office/drawing/2014/main" id="{58739991-0197-3738-2B91-BD9334533640}"/>
              </a:ext>
            </a:extLst>
          </p:cNvPr>
          <p:cNvPicPr>
            <a:picLocks noChangeAspect="1"/>
          </p:cNvPicPr>
          <p:nvPr/>
        </p:nvPicPr>
        <p:blipFill>
          <a:blip r:embed="rId21"/>
          <a:stretch>
            <a:fillRect/>
          </a:stretch>
        </p:blipFill>
        <p:spPr>
          <a:xfrm flipH="1">
            <a:off x="9421089" y="3460931"/>
            <a:ext cx="1566209" cy="1566209"/>
          </a:xfrm>
          <a:prstGeom prst="rect">
            <a:avLst/>
          </a:prstGeom>
        </p:spPr>
      </p:pic>
      <p:pic>
        <p:nvPicPr>
          <p:cNvPr id="152" name="תמונה 151">
            <a:extLst>
              <a:ext uri="{FF2B5EF4-FFF2-40B4-BE49-F238E27FC236}">
                <a16:creationId xmlns:a16="http://schemas.microsoft.com/office/drawing/2014/main" id="{DDDC1AC0-0DF6-01CD-1613-4A5B9967E1C7}"/>
              </a:ext>
            </a:extLst>
          </p:cNvPr>
          <p:cNvPicPr>
            <a:picLocks noChangeAspect="1"/>
          </p:cNvPicPr>
          <p:nvPr/>
        </p:nvPicPr>
        <p:blipFill>
          <a:blip r:embed="rId22"/>
          <a:stretch>
            <a:fillRect/>
          </a:stretch>
        </p:blipFill>
        <p:spPr>
          <a:xfrm>
            <a:off x="81969" y="3988096"/>
            <a:ext cx="1696836" cy="1696836"/>
          </a:xfrm>
          <a:prstGeom prst="rect">
            <a:avLst/>
          </a:prstGeom>
        </p:spPr>
      </p:pic>
      <p:pic>
        <p:nvPicPr>
          <p:cNvPr id="154" name="תמונה 153">
            <a:extLst>
              <a:ext uri="{FF2B5EF4-FFF2-40B4-BE49-F238E27FC236}">
                <a16:creationId xmlns:a16="http://schemas.microsoft.com/office/drawing/2014/main" id="{11560B44-6FDA-4B4A-4CAF-D0661C76162E}"/>
              </a:ext>
            </a:extLst>
          </p:cNvPr>
          <p:cNvPicPr>
            <a:picLocks noChangeAspect="1"/>
          </p:cNvPicPr>
          <p:nvPr/>
        </p:nvPicPr>
        <p:blipFill>
          <a:blip r:embed="rId23"/>
          <a:stretch>
            <a:fillRect/>
          </a:stretch>
        </p:blipFill>
        <p:spPr>
          <a:xfrm>
            <a:off x="10352523" y="4377627"/>
            <a:ext cx="1118342" cy="1118342"/>
          </a:xfrm>
          <a:prstGeom prst="rect">
            <a:avLst/>
          </a:prstGeom>
        </p:spPr>
      </p:pic>
      <p:pic>
        <p:nvPicPr>
          <p:cNvPr id="156" name="תמונה 155">
            <a:extLst>
              <a:ext uri="{FF2B5EF4-FFF2-40B4-BE49-F238E27FC236}">
                <a16:creationId xmlns:a16="http://schemas.microsoft.com/office/drawing/2014/main" id="{F2719B35-CEE7-1C5B-42FF-45530E8174DF}"/>
              </a:ext>
            </a:extLst>
          </p:cNvPr>
          <p:cNvPicPr>
            <a:picLocks noChangeAspect="1"/>
          </p:cNvPicPr>
          <p:nvPr/>
        </p:nvPicPr>
        <p:blipFill>
          <a:blip r:embed="rId24"/>
          <a:stretch>
            <a:fillRect/>
          </a:stretch>
        </p:blipFill>
        <p:spPr>
          <a:xfrm>
            <a:off x="10970417" y="3506637"/>
            <a:ext cx="1066566" cy="1066566"/>
          </a:xfrm>
          <a:prstGeom prst="rect">
            <a:avLst/>
          </a:prstGeom>
        </p:spPr>
      </p:pic>
      <p:pic>
        <p:nvPicPr>
          <p:cNvPr id="158" name="תמונה 157">
            <a:extLst>
              <a:ext uri="{FF2B5EF4-FFF2-40B4-BE49-F238E27FC236}">
                <a16:creationId xmlns:a16="http://schemas.microsoft.com/office/drawing/2014/main" id="{02723C82-9B5F-D940-F66E-6F2AD065577B}"/>
              </a:ext>
            </a:extLst>
          </p:cNvPr>
          <p:cNvPicPr>
            <a:picLocks noChangeAspect="1"/>
          </p:cNvPicPr>
          <p:nvPr/>
        </p:nvPicPr>
        <p:blipFill>
          <a:blip r:embed="rId25"/>
          <a:stretch>
            <a:fillRect/>
          </a:stretch>
        </p:blipFill>
        <p:spPr>
          <a:xfrm>
            <a:off x="1422870" y="4194978"/>
            <a:ext cx="909766" cy="909766"/>
          </a:xfrm>
          <a:prstGeom prst="rect">
            <a:avLst/>
          </a:prstGeom>
        </p:spPr>
      </p:pic>
      <p:pic>
        <p:nvPicPr>
          <p:cNvPr id="160" name="תמונה 159">
            <a:extLst>
              <a:ext uri="{FF2B5EF4-FFF2-40B4-BE49-F238E27FC236}">
                <a16:creationId xmlns:a16="http://schemas.microsoft.com/office/drawing/2014/main" id="{B5EE2351-921B-5E56-A7D8-0CA97A005144}"/>
              </a:ext>
            </a:extLst>
          </p:cNvPr>
          <p:cNvPicPr>
            <a:picLocks noChangeAspect="1"/>
          </p:cNvPicPr>
          <p:nvPr/>
        </p:nvPicPr>
        <p:blipFill>
          <a:blip r:embed="rId26"/>
          <a:stretch>
            <a:fillRect/>
          </a:stretch>
        </p:blipFill>
        <p:spPr>
          <a:xfrm flipH="1">
            <a:off x="4107861" y="4140404"/>
            <a:ext cx="1477660" cy="1477660"/>
          </a:xfrm>
          <a:prstGeom prst="rect">
            <a:avLst/>
          </a:prstGeom>
        </p:spPr>
      </p:pic>
      <p:pic>
        <p:nvPicPr>
          <p:cNvPr id="162" name="תמונה 161">
            <a:extLst>
              <a:ext uri="{FF2B5EF4-FFF2-40B4-BE49-F238E27FC236}">
                <a16:creationId xmlns:a16="http://schemas.microsoft.com/office/drawing/2014/main" id="{06B1EF48-6949-7DAB-B159-48B065D53BD9}"/>
              </a:ext>
            </a:extLst>
          </p:cNvPr>
          <p:cNvPicPr>
            <a:picLocks noChangeAspect="1"/>
          </p:cNvPicPr>
          <p:nvPr/>
        </p:nvPicPr>
        <p:blipFill>
          <a:blip r:embed="rId27"/>
          <a:stretch>
            <a:fillRect/>
          </a:stretch>
        </p:blipFill>
        <p:spPr>
          <a:xfrm flipH="1">
            <a:off x="7765616" y="4506186"/>
            <a:ext cx="1233472" cy="1233472"/>
          </a:xfrm>
          <a:prstGeom prst="rect">
            <a:avLst/>
          </a:prstGeom>
        </p:spPr>
      </p:pic>
      <p:pic>
        <p:nvPicPr>
          <p:cNvPr id="164" name="תמונה 163">
            <a:extLst>
              <a:ext uri="{FF2B5EF4-FFF2-40B4-BE49-F238E27FC236}">
                <a16:creationId xmlns:a16="http://schemas.microsoft.com/office/drawing/2014/main" id="{2FB1CCDE-96C9-56DE-D90E-47B6D2E189FC}"/>
              </a:ext>
            </a:extLst>
          </p:cNvPr>
          <p:cNvPicPr>
            <a:picLocks noChangeAspect="1"/>
          </p:cNvPicPr>
          <p:nvPr/>
        </p:nvPicPr>
        <p:blipFill>
          <a:blip r:embed="rId28"/>
          <a:stretch>
            <a:fillRect/>
          </a:stretch>
        </p:blipFill>
        <p:spPr>
          <a:xfrm>
            <a:off x="4310084" y="3442790"/>
            <a:ext cx="708635" cy="708635"/>
          </a:xfrm>
          <a:prstGeom prst="rect">
            <a:avLst/>
          </a:prstGeom>
        </p:spPr>
      </p:pic>
      <p:pic>
        <p:nvPicPr>
          <p:cNvPr id="166" name="תמונה 165">
            <a:extLst>
              <a:ext uri="{FF2B5EF4-FFF2-40B4-BE49-F238E27FC236}">
                <a16:creationId xmlns:a16="http://schemas.microsoft.com/office/drawing/2014/main" id="{0B537474-C04C-C3E8-D1F0-847ACBF5E7A8}"/>
              </a:ext>
            </a:extLst>
          </p:cNvPr>
          <p:cNvPicPr>
            <a:picLocks noChangeAspect="1"/>
          </p:cNvPicPr>
          <p:nvPr/>
        </p:nvPicPr>
        <p:blipFill>
          <a:blip r:embed="rId29"/>
          <a:stretch>
            <a:fillRect/>
          </a:stretch>
        </p:blipFill>
        <p:spPr>
          <a:xfrm>
            <a:off x="8613996" y="3507429"/>
            <a:ext cx="645405" cy="645405"/>
          </a:xfrm>
          <a:prstGeom prst="rect">
            <a:avLst/>
          </a:prstGeom>
        </p:spPr>
      </p:pic>
      <p:pic>
        <p:nvPicPr>
          <p:cNvPr id="168" name="תמונה 167">
            <a:extLst>
              <a:ext uri="{FF2B5EF4-FFF2-40B4-BE49-F238E27FC236}">
                <a16:creationId xmlns:a16="http://schemas.microsoft.com/office/drawing/2014/main" id="{74A2501F-B352-EB2E-E1FD-304F45C9AEDF}"/>
              </a:ext>
            </a:extLst>
          </p:cNvPr>
          <p:cNvPicPr>
            <a:picLocks noChangeAspect="1"/>
          </p:cNvPicPr>
          <p:nvPr/>
        </p:nvPicPr>
        <p:blipFill>
          <a:blip r:embed="rId30"/>
          <a:stretch>
            <a:fillRect/>
          </a:stretch>
        </p:blipFill>
        <p:spPr>
          <a:xfrm flipH="1">
            <a:off x="7681644" y="3703803"/>
            <a:ext cx="706408" cy="706408"/>
          </a:xfrm>
          <a:prstGeom prst="rect">
            <a:avLst/>
          </a:prstGeom>
        </p:spPr>
      </p:pic>
      <p:pic>
        <p:nvPicPr>
          <p:cNvPr id="170" name="תמונה 169">
            <a:extLst>
              <a:ext uri="{FF2B5EF4-FFF2-40B4-BE49-F238E27FC236}">
                <a16:creationId xmlns:a16="http://schemas.microsoft.com/office/drawing/2014/main" id="{F5B59F4E-98EE-7C70-CAD3-0A9020A6B1B0}"/>
              </a:ext>
            </a:extLst>
          </p:cNvPr>
          <p:cNvPicPr>
            <a:picLocks noChangeAspect="1"/>
          </p:cNvPicPr>
          <p:nvPr/>
        </p:nvPicPr>
        <p:blipFill>
          <a:blip r:embed="rId31"/>
          <a:stretch>
            <a:fillRect/>
          </a:stretch>
        </p:blipFill>
        <p:spPr>
          <a:xfrm>
            <a:off x="6150465" y="3329265"/>
            <a:ext cx="832115" cy="832115"/>
          </a:xfrm>
          <a:prstGeom prst="rect">
            <a:avLst/>
          </a:prstGeom>
        </p:spPr>
      </p:pic>
      <p:pic>
        <p:nvPicPr>
          <p:cNvPr id="172" name="תמונה 171">
            <a:extLst>
              <a:ext uri="{FF2B5EF4-FFF2-40B4-BE49-F238E27FC236}">
                <a16:creationId xmlns:a16="http://schemas.microsoft.com/office/drawing/2014/main" id="{FBCE8468-C478-F4DA-F20D-B6627074B38E}"/>
              </a:ext>
            </a:extLst>
          </p:cNvPr>
          <p:cNvPicPr>
            <a:picLocks noChangeAspect="1"/>
          </p:cNvPicPr>
          <p:nvPr/>
        </p:nvPicPr>
        <p:blipFill>
          <a:blip r:embed="rId32"/>
          <a:stretch>
            <a:fillRect/>
          </a:stretch>
        </p:blipFill>
        <p:spPr>
          <a:xfrm flipH="1">
            <a:off x="10123032" y="2886490"/>
            <a:ext cx="888195" cy="888195"/>
          </a:xfrm>
          <a:prstGeom prst="rect">
            <a:avLst/>
          </a:prstGeom>
        </p:spPr>
      </p:pic>
      <p:pic>
        <p:nvPicPr>
          <p:cNvPr id="174" name="תמונה 173">
            <a:extLst>
              <a:ext uri="{FF2B5EF4-FFF2-40B4-BE49-F238E27FC236}">
                <a16:creationId xmlns:a16="http://schemas.microsoft.com/office/drawing/2014/main" id="{EFE985DA-DD27-64FF-CA2B-666010D222B2}"/>
              </a:ext>
            </a:extLst>
          </p:cNvPr>
          <p:cNvPicPr>
            <a:picLocks noChangeAspect="1"/>
          </p:cNvPicPr>
          <p:nvPr/>
        </p:nvPicPr>
        <p:blipFill>
          <a:blip r:embed="rId33"/>
          <a:stretch>
            <a:fillRect/>
          </a:stretch>
        </p:blipFill>
        <p:spPr>
          <a:xfrm flipH="1">
            <a:off x="2265736" y="2959725"/>
            <a:ext cx="920853" cy="920853"/>
          </a:xfrm>
          <a:prstGeom prst="rect">
            <a:avLst/>
          </a:prstGeom>
        </p:spPr>
      </p:pic>
      <p:pic>
        <p:nvPicPr>
          <p:cNvPr id="176" name="תמונה 175">
            <a:extLst>
              <a:ext uri="{FF2B5EF4-FFF2-40B4-BE49-F238E27FC236}">
                <a16:creationId xmlns:a16="http://schemas.microsoft.com/office/drawing/2014/main" id="{16F6B020-C751-FDB2-EE3A-6DD724FDCFA2}"/>
              </a:ext>
            </a:extLst>
          </p:cNvPr>
          <p:cNvPicPr>
            <a:picLocks noChangeAspect="1"/>
          </p:cNvPicPr>
          <p:nvPr/>
        </p:nvPicPr>
        <p:blipFill>
          <a:blip r:embed="rId34"/>
          <a:stretch>
            <a:fillRect/>
          </a:stretch>
        </p:blipFill>
        <p:spPr>
          <a:xfrm>
            <a:off x="5143598" y="2971895"/>
            <a:ext cx="908579" cy="908579"/>
          </a:xfrm>
          <a:prstGeom prst="rect">
            <a:avLst/>
          </a:prstGeom>
        </p:spPr>
      </p:pic>
      <p:pic>
        <p:nvPicPr>
          <p:cNvPr id="178" name="תמונה 177">
            <a:extLst>
              <a:ext uri="{FF2B5EF4-FFF2-40B4-BE49-F238E27FC236}">
                <a16:creationId xmlns:a16="http://schemas.microsoft.com/office/drawing/2014/main" id="{DCEAF119-72CD-8129-8143-F8D874FB6101}"/>
              </a:ext>
            </a:extLst>
          </p:cNvPr>
          <p:cNvPicPr>
            <a:picLocks noChangeAspect="1"/>
          </p:cNvPicPr>
          <p:nvPr/>
        </p:nvPicPr>
        <p:blipFill>
          <a:blip r:embed="rId35"/>
          <a:stretch>
            <a:fillRect/>
          </a:stretch>
        </p:blipFill>
        <p:spPr>
          <a:xfrm flipH="1">
            <a:off x="1353499" y="2705166"/>
            <a:ext cx="989738" cy="989738"/>
          </a:xfrm>
          <a:prstGeom prst="rect">
            <a:avLst/>
          </a:prstGeom>
        </p:spPr>
      </p:pic>
      <p:pic>
        <p:nvPicPr>
          <p:cNvPr id="180" name="תמונה 179">
            <a:extLst>
              <a:ext uri="{FF2B5EF4-FFF2-40B4-BE49-F238E27FC236}">
                <a16:creationId xmlns:a16="http://schemas.microsoft.com/office/drawing/2014/main" id="{0208E3E8-3537-F976-30F4-454D6A6E8A51}"/>
              </a:ext>
            </a:extLst>
          </p:cNvPr>
          <p:cNvPicPr>
            <a:picLocks noChangeAspect="1"/>
          </p:cNvPicPr>
          <p:nvPr/>
        </p:nvPicPr>
        <p:blipFill>
          <a:blip r:embed="rId36"/>
          <a:stretch>
            <a:fillRect/>
          </a:stretch>
        </p:blipFill>
        <p:spPr>
          <a:xfrm>
            <a:off x="11430296" y="2968224"/>
            <a:ext cx="722081" cy="722081"/>
          </a:xfrm>
          <a:prstGeom prst="rect">
            <a:avLst/>
          </a:prstGeom>
        </p:spPr>
      </p:pic>
      <p:pic>
        <p:nvPicPr>
          <p:cNvPr id="182" name="תמונה 181">
            <a:extLst>
              <a:ext uri="{FF2B5EF4-FFF2-40B4-BE49-F238E27FC236}">
                <a16:creationId xmlns:a16="http://schemas.microsoft.com/office/drawing/2014/main" id="{BE11A3DE-4057-6296-3240-2537BEB2CDE1}"/>
              </a:ext>
            </a:extLst>
          </p:cNvPr>
          <p:cNvPicPr>
            <a:picLocks noChangeAspect="1"/>
          </p:cNvPicPr>
          <p:nvPr/>
        </p:nvPicPr>
        <p:blipFill>
          <a:blip r:embed="rId37"/>
          <a:stretch>
            <a:fillRect/>
          </a:stretch>
        </p:blipFill>
        <p:spPr>
          <a:xfrm>
            <a:off x="3217227" y="3213411"/>
            <a:ext cx="1008978" cy="1008978"/>
          </a:xfrm>
          <a:prstGeom prst="rect">
            <a:avLst/>
          </a:prstGeom>
        </p:spPr>
      </p:pic>
      <p:pic>
        <p:nvPicPr>
          <p:cNvPr id="184" name="תמונה 183">
            <a:extLst>
              <a:ext uri="{FF2B5EF4-FFF2-40B4-BE49-F238E27FC236}">
                <a16:creationId xmlns:a16="http://schemas.microsoft.com/office/drawing/2014/main" id="{E8762DD4-BB71-EF64-BE9B-46BF0B1EA18A}"/>
              </a:ext>
            </a:extLst>
          </p:cNvPr>
          <p:cNvPicPr>
            <a:picLocks noChangeAspect="1"/>
          </p:cNvPicPr>
          <p:nvPr/>
        </p:nvPicPr>
        <p:blipFill>
          <a:blip r:embed="rId38"/>
          <a:stretch>
            <a:fillRect/>
          </a:stretch>
        </p:blipFill>
        <p:spPr>
          <a:xfrm>
            <a:off x="8901768" y="4421903"/>
            <a:ext cx="1136948" cy="1136948"/>
          </a:xfrm>
          <a:prstGeom prst="rect">
            <a:avLst/>
          </a:prstGeom>
        </p:spPr>
      </p:pic>
      <p:pic>
        <p:nvPicPr>
          <p:cNvPr id="186" name="תמונה 185">
            <a:extLst>
              <a:ext uri="{FF2B5EF4-FFF2-40B4-BE49-F238E27FC236}">
                <a16:creationId xmlns:a16="http://schemas.microsoft.com/office/drawing/2014/main" id="{E7ACEF5E-3CB1-EF40-7F9D-5A23FEFCD86C}"/>
              </a:ext>
            </a:extLst>
          </p:cNvPr>
          <p:cNvPicPr>
            <a:picLocks noChangeAspect="1"/>
          </p:cNvPicPr>
          <p:nvPr/>
        </p:nvPicPr>
        <p:blipFill>
          <a:blip r:embed="rId39"/>
          <a:stretch>
            <a:fillRect/>
          </a:stretch>
        </p:blipFill>
        <p:spPr>
          <a:xfrm>
            <a:off x="6965653" y="2978061"/>
            <a:ext cx="994246" cy="994246"/>
          </a:xfrm>
          <a:prstGeom prst="rect">
            <a:avLst/>
          </a:prstGeom>
        </p:spPr>
      </p:pic>
      <p:pic>
        <p:nvPicPr>
          <p:cNvPr id="188" name="תמונה 187">
            <a:extLst>
              <a:ext uri="{FF2B5EF4-FFF2-40B4-BE49-F238E27FC236}">
                <a16:creationId xmlns:a16="http://schemas.microsoft.com/office/drawing/2014/main" id="{B04C2702-87C3-9885-3A20-56BDB2FAB516}"/>
              </a:ext>
            </a:extLst>
          </p:cNvPr>
          <p:cNvPicPr>
            <a:picLocks noChangeAspect="1"/>
          </p:cNvPicPr>
          <p:nvPr/>
        </p:nvPicPr>
        <p:blipFill>
          <a:blip r:embed="rId40"/>
          <a:stretch>
            <a:fillRect/>
          </a:stretch>
        </p:blipFill>
        <p:spPr>
          <a:xfrm>
            <a:off x="9211016" y="2778892"/>
            <a:ext cx="727745" cy="727745"/>
          </a:xfrm>
          <a:prstGeom prst="rect">
            <a:avLst/>
          </a:prstGeom>
        </p:spPr>
      </p:pic>
      <p:sp>
        <p:nvSpPr>
          <p:cNvPr id="189" name="מלבן 188">
            <a:extLst>
              <a:ext uri="{FF2B5EF4-FFF2-40B4-BE49-F238E27FC236}">
                <a16:creationId xmlns:a16="http://schemas.microsoft.com/office/drawing/2014/main" id="{06582CB3-09EF-370E-8EA2-460F343A0466}"/>
              </a:ext>
            </a:extLst>
          </p:cNvPr>
          <p:cNvSpPr/>
          <p:nvPr/>
        </p:nvSpPr>
        <p:spPr>
          <a:xfrm>
            <a:off x="0" y="-42129"/>
            <a:ext cx="12349538" cy="592477"/>
          </a:xfrm>
          <a:prstGeom prst="rect">
            <a:avLst/>
          </a:prstGeom>
          <a:solidFill>
            <a:srgbClr val="00FFF4"/>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algn="ctr" defTabSz="914400" rtl="0" eaLnBrk="1" latinLnBrk="0" hangingPunct="1"/>
            <a:endParaRPr lang="he-IL"/>
          </a:p>
        </p:txBody>
      </p:sp>
    </p:spTree>
    <p:extLst>
      <p:ext uri="{BB962C8B-B14F-4D97-AF65-F5344CB8AC3E}">
        <p14:creationId xmlns:p14="http://schemas.microsoft.com/office/powerpoint/2010/main" val="4070812325"/>
      </p:ext>
    </p:extLst>
  </p:cSld>
  <p:clrMapOvr>
    <a:masterClrMapping/>
  </p:clrMapOvr>
  <mc:AlternateContent xmlns:mc="http://schemas.openxmlformats.org/markup-compatibility/2006" xmlns:p14="http://schemas.microsoft.com/office/powerpoint/2010/main">
    <mc:Choice Requires="p14">
      <p:transition spd="slow" advClick="0" advTm="60000">
        <p14:flash/>
      </p:transition>
    </mc:Choice>
    <mc:Fallback xmlns="">
      <p:transition spd="slow" advClick="0" advTm="6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grpId="0" nodeType="afterEffect">
                                  <p:stCondLst>
                                    <p:cond delay="0"/>
                                  </p:stCondLst>
                                  <p:childTnLst>
                                    <p:animMotion origin="layout" path="M -2.08333E-7 2.96296E-6 L -1.01289 0.0044 " pathEditMode="relative" rAng="0" ptsTypes="AA">
                                      <p:cBhvr>
                                        <p:cTn id="6" dur="60000" fill="hold"/>
                                        <p:tgtEl>
                                          <p:spTgt spid="189"/>
                                        </p:tgtEl>
                                        <p:attrNameLst>
                                          <p:attrName>ppt_x</p:attrName>
                                          <p:attrName>ppt_y</p:attrName>
                                        </p:attrNameLst>
                                      </p:cBhvr>
                                      <p:rCtr x="-50638" y="20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989078"/>
            <a:ext cx="9559636" cy="1456736"/>
          </a:xfrm>
        </p:spPr>
        <p:txBody>
          <a:bodyPr>
            <a:normAutofit/>
          </a:bodyPr>
          <a:lstStyle/>
          <a:p>
            <a:pPr algn="ctr"/>
            <a:r>
              <a:rPr lang="he-IL" sz="2800" dirty="0">
                <a:solidFill>
                  <a:schemeClr val="bg1"/>
                </a:solidFill>
                <a:latin typeface="Anomalia 1.0 AAA Light" pitchFamily="2" charset="-79"/>
                <a:cs typeface="Anomalia 1.0 AAA Light" pitchFamily="2" charset="-79"/>
              </a:rPr>
              <a:t>במהלך הלימוד עליכם להשלים את כל חלקי הפאזל.</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Medium" pitchFamily="2" charset="-79"/>
                <a:cs typeface="Anomalia 1.0 AAA Medium" pitchFamily="2" charset="-79"/>
              </a:rPr>
              <a:t>כל משימה שתבצעו תוביל אתכם לחלק הפאזל הבא,</a:t>
            </a:r>
            <a:br>
              <a:rPr lang="he-IL"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Light" pitchFamily="2" charset="-79"/>
                <a:cs typeface="Anomalia 1.0 AAA Light" pitchFamily="2" charset="-79"/>
              </a:rPr>
              <a:t>עד למשימה האחרונה שתשלים את הפאזל כולו.</a:t>
            </a:r>
          </a:p>
        </p:txBody>
      </p:sp>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3176241" y="2627804"/>
            <a:ext cx="5839519" cy="3893013"/>
          </a:xfrm>
          <a:prstGeom prst="rect">
            <a:avLst/>
          </a:prstGeom>
          <a:effectLst>
            <a:glow rad="367711">
              <a:schemeClr val="bg1">
                <a:alpha val="24000"/>
              </a:schemeClr>
            </a:glow>
          </a:effectLst>
        </p:spPr>
      </p:pic>
      <p:pic>
        <p:nvPicPr>
          <p:cNvPr id="13" name="תמונה 12">
            <a:extLst>
              <a:ext uri="{FF2B5EF4-FFF2-40B4-BE49-F238E27FC236}">
                <a16:creationId xmlns:a16="http://schemas.microsoft.com/office/drawing/2014/main" id="{3DE47CF0-D275-E959-EAB4-C7697ED03C6A}"/>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5852450" y="2627804"/>
            <a:ext cx="1983140" cy="1910608"/>
          </a:xfrm>
          <a:prstGeom prst="rect">
            <a:avLst/>
          </a:prstGeom>
        </p:spPr>
      </p:pic>
      <p:pic>
        <p:nvPicPr>
          <p:cNvPr id="2" name="תמונה 1">
            <a:extLst>
              <a:ext uri="{FF2B5EF4-FFF2-40B4-BE49-F238E27FC236}">
                <a16:creationId xmlns:a16="http://schemas.microsoft.com/office/drawing/2014/main" id="{F7DD5874-8495-DE99-DBCA-AD0F913E47C6}"/>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7000"/>
                    </a14:imgEffect>
                  </a14:imgLayer>
                </a14:imgProps>
              </a:ext>
            </a:extLst>
          </a:blip>
          <a:stretch>
            <a:fillRect/>
          </a:stretch>
        </p:blipFill>
        <p:spPr>
          <a:xfrm>
            <a:off x="6095528" y="4248506"/>
            <a:ext cx="1496983" cy="2274299"/>
          </a:xfrm>
          <a:prstGeom prst="rect">
            <a:avLst/>
          </a:prstGeom>
        </p:spPr>
      </p:pic>
    </p:spTree>
    <p:extLst>
      <p:ext uri="{BB962C8B-B14F-4D97-AF65-F5344CB8AC3E}">
        <p14:creationId xmlns:p14="http://schemas.microsoft.com/office/powerpoint/2010/main" val="289473886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xit" presetSubtype="0" fill="hold" nodeType="afterEffect">
                                  <p:stCondLst>
                                    <p:cond delay="0"/>
                                  </p:stCondLst>
                                  <p:childTnLst>
                                    <p:animScale>
                                      <p:cBhvr>
                                        <p:cTn id="6" dur="1000" accel="50000">
                                          <p:stCondLst>
                                            <p:cond delay="0"/>
                                          </p:stCondLst>
                                        </p:cTn>
                                        <p:tgtEl>
                                          <p:spTgt spid="2"/>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7" dur="1000" accel="50000">
                                          <p:stCondLst>
                                            <p:cond delay="0"/>
                                          </p:stCondLst>
                                        </p:cTn>
                                        <p:tgtEl>
                                          <p:spTgt spid="2"/>
                                        </p:tgtEl>
                                        <p:attrNameLst>
                                          <p:attrName>ppt_x</p:attrName>
                                          <p:attrName>ppt_y</p:attrName>
                                        </p:attrNameLst>
                                      </p:cBhvr>
                                    </p:animMotion>
                                    <p:animEffect transition="out" filter="fade">
                                      <p:cBhvr>
                                        <p:cTn id="8" dur="1000"/>
                                        <p:tgtEl>
                                          <p:spTgt spid="2"/>
                                        </p:tgtEl>
                                      </p:cBhvr>
                                    </p:animEffect>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3"/>
          <a:stretch>
            <a:fillRect/>
          </a:stretch>
        </p:blipFill>
        <p:spPr>
          <a:xfrm rot="5400000">
            <a:off x="2682102" y="-2745769"/>
            <a:ext cx="6985334" cy="12349538"/>
          </a:xfrm>
          <a:prstGeom prst="rect">
            <a:avLst/>
          </a:prstGeom>
        </p:spPr>
      </p:pic>
      <p:sp>
        <p:nvSpPr>
          <p:cNvPr id="14" name="כותרת 13">
            <a:extLst>
              <a:ext uri="{FF2B5EF4-FFF2-40B4-BE49-F238E27FC236}">
                <a16:creationId xmlns:a16="http://schemas.microsoft.com/office/drawing/2014/main" id="{BA86D0E3-B344-FA2C-8E37-A8F2AB08D968}"/>
              </a:ext>
            </a:extLst>
          </p:cNvPr>
          <p:cNvSpPr>
            <a:spLocks noGrp="1"/>
          </p:cNvSpPr>
          <p:nvPr>
            <p:ph type="title"/>
          </p:nvPr>
        </p:nvSpPr>
        <p:spPr>
          <a:xfrm>
            <a:off x="1316182" y="634232"/>
            <a:ext cx="9559636" cy="1628479"/>
          </a:xfrm>
        </p:spPr>
        <p:txBody>
          <a:bodyPr>
            <a:normAutofit fontScale="90000"/>
          </a:bodyPr>
          <a:lstStyle/>
          <a:p>
            <a:pPr algn="ctr"/>
            <a:r>
              <a:rPr lang="he-IL" sz="2800" dirty="0">
                <a:solidFill>
                  <a:schemeClr val="bg1"/>
                </a:solidFill>
                <a:latin typeface="Anomalia 1.0 AAA" pitchFamily="2" charset="-79"/>
                <a:cs typeface="Anomalia 1.0 AAA" pitchFamily="2" charset="-79"/>
              </a:rPr>
              <a:t>בדומה לאדם הראשון, אנחנו מגלים פה בעולם את האחדות של הקב"ה בכל הבריאה דרך מצוות ומעשים טובים.</a:t>
            </a:r>
            <a:r>
              <a:rPr lang="en-US" sz="2800" dirty="0">
                <a:solidFill>
                  <a:schemeClr val="bg1"/>
                </a:solidFill>
                <a:latin typeface="Anomalia 1.0 AAA" pitchFamily="2" charset="-79"/>
                <a:cs typeface="Anomalia 1.0 AAA" pitchFamily="2" charset="-79"/>
              </a:rPr>
              <a:t> </a:t>
            </a:r>
            <a:r>
              <a:rPr lang="he-IL" sz="2800" dirty="0">
                <a:solidFill>
                  <a:schemeClr val="bg1"/>
                </a:solidFill>
                <a:latin typeface="Anomalia 1.0 AAA" pitchFamily="2" charset="-79"/>
                <a:cs typeface="Anomalia 1.0 AAA" pitchFamily="2" charset="-79"/>
              </a:rPr>
              <a:t>בלעדינו העולם היה כמו מכונה שלא תעבוד אם לא מכניסים לתקע</a:t>
            </a:r>
            <a:r>
              <a:rPr lang="en-US" sz="2800" dirty="0">
                <a:solidFill>
                  <a:schemeClr val="bg1"/>
                </a:solidFill>
                <a:latin typeface="Anomalia 1.0 AAA" pitchFamily="2" charset="-79"/>
                <a:cs typeface="Anomalia 1.0 AAA" pitchFamily="2" charset="-79"/>
              </a:rPr>
              <a:t> </a:t>
            </a:r>
            <a:r>
              <a:rPr lang="he-IL" sz="2800" dirty="0">
                <a:solidFill>
                  <a:schemeClr val="bg1"/>
                </a:solidFill>
                <a:latin typeface="Anomalia 1.0 AAA" pitchFamily="2" charset="-79"/>
                <a:cs typeface="Anomalia 1.0 AAA" pitchFamily="2" charset="-79"/>
              </a:rPr>
              <a:t> החשמל...</a:t>
            </a:r>
            <a:br>
              <a:rPr lang="en-US" sz="2800" dirty="0">
                <a:solidFill>
                  <a:schemeClr val="bg1"/>
                </a:solidFill>
                <a:latin typeface="Anomalia 1.0 AAA Light" pitchFamily="2" charset="-79"/>
                <a:cs typeface="Anomalia 1.0 AAA Light" pitchFamily="2" charset="-79"/>
              </a:rPr>
            </a:br>
            <a:r>
              <a:rPr lang="he-IL" sz="2800" dirty="0">
                <a:solidFill>
                  <a:schemeClr val="bg1"/>
                </a:solidFill>
                <a:latin typeface="Anomalia 1.0 AAA Light" pitchFamily="2" charset="-79"/>
                <a:cs typeface="Anomalia 1.0 AAA Light" pitchFamily="2" charset="-79"/>
              </a:rPr>
              <a:t>אילו רגשות עולים בכם כשאתם חושבים על הזכות העצומה שיש לכם?</a:t>
            </a:r>
            <a:endParaRPr lang="he-IL" sz="2800" dirty="0">
              <a:solidFill>
                <a:schemeClr val="bg1"/>
              </a:solidFill>
              <a:latin typeface="Anomalia 1.0 AAA Medium" pitchFamily="2" charset="-79"/>
              <a:cs typeface="Anomalia 1.0 AAA Medium" pitchFamily="2" charset="-79"/>
            </a:endParaRPr>
          </a:p>
        </p:txBody>
      </p:sp>
      <p:pic>
        <p:nvPicPr>
          <p:cNvPr id="103" name="תמונה 102">
            <a:extLst>
              <a:ext uri="{FF2B5EF4-FFF2-40B4-BE49-F238E27FC236}">
                <a16:creationId xmlns:a16="http://schemas.microsoft.com/office/drawing/2014/main" id="{DEFFD10F-2C85-5E87-9FFC-F12D8E4CD917}"/>
              </a:ext>
            </a:extLst>
          </p:cNvPr>
          <p:cNvPicPr>
            <a:picLocks noChangeAspect="1"/>
          </p:cNvPicPr>
          <p:nvPr/>
        </p:nvPicPr>
        <p:blipFill>
          <a:blip r:embed="rId4">
            <a:duotone>
              <a:prstClr val="black"/>
              <a:srgbClr val="FF00F4">
                <a:tint val="45000"/>
                <a:satMod val="400000"/>
              </a:srgbClr>
            </a:duotone>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5845005" y="3350342"/>
            <a:ext cx="535450" cy="535450"/>
          </a:xfrm>
          <a:prstGeom prst="rect">
            <a:avLst/>
          </a:prstGeom>
          <a:noFill/>
        </p:spPr>
      </p:pic>
      <p:pic>
        <p:nvPicPr>
          <p:cNvPr id="104" name="תמונה 103">
            <a:hlinkClick r:id="" action="ppaction://hlinkshowjump?jump=nextslide"/>
            <a:extLst>
              <a:ext uri="{FF2B5EF4-FFF2-40B4-BE49-F238E27FC236}">
                <a16:creationId xmlns:a16="http://schemas.microsoft.com/office/drawing/2014/main" id="{713C43FF-C076-8EA4-9DF5-262984D26BC7}"/>
              </a:ext>
            </a:extLst>
          </p:cNvPr>
          <p:cNvPicPr>
            <a:picLocks noChangeAspect="1"/>
          </p:cNvPicPr>
          <p:nvPr/>
        </p:nvPicPr>
        <p:blipFill>
          <a:blip r:embed="rId6">
            <a:duotone>
              <a:prstClr val="black"/>
              <a:srgbClr val="FF00F4">
                <a:tint val="45000"/>
                <a:satMod val="400000"/>
              </a:srgbClr>
            </a:duotone>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906000" y="5444666"/>
            <a:ext cx="535450" cy="535450"/>
          </a:xfrm>
          <a:prstGeom prst="rect">
            <a:avLst/>
          </a:prstGeom>
          <a:noFill/>
        </p:spPr>
      </p:pic>
      <p:pic>
        <p:nvPicPr>
          <p:cNvPr id="105" name="תמונה 104">
            <a:hlinkClick r:id="" action="ppaction://hlinkshowjump?jump=nextslide"/>
            <a:extLst>
              <a:ext uri="{FF2B5EF4-FFF2-40B4-BE49-F238E27FC236}">
                <a16:creationId xmlns:a16="http://schemas.microsoft.com/office/drawing/2014/main" id="{7BE1E223-5D2C-F4FF-3FD3-35EBCE975EDF}"/>
              </a:ext>
            </a:extLst>
          </p:cNvPr>
          <p:cNvPicPr>
            <a:picLocks noChangeAspect="1"/>
          </p:cNvPicPr>
          <p:nvPr/>
        </p:nvPicPr>
        <p:blipFill>
          <a:blip r:embed="rId8">
            <a:duotone>
              <a:prstClr val="black"/>
              <a:srgbClr val="FF00F4">
                <a:tint val="45000"/>
                <a:satMod val="400000"/>
              </a:srgbClr>
            </a:duotone>
            <a:extLst>
              <a:ext uri="{BEBA8EAE-BF5A-486C-A8C5-ECC9F3942E4B}">
                <a14:imgProps xmlns:a14="http://schemas.microsoft.com/office/drawing/2010/main">
                  <a14:imgLayer r:embed="rId9">
                    <a14:imgEffect>
                      <a14:brightnessContrast bright="100000"/>
                    </a14:imgEffect>
                  </a14:imgLayer>
                </a14:imgProps>
              </a:ext>
            </a:extLst>
          </a:blip>
          <a:stretch>
            <a:fillRect/>
          </a:stretch>
        </p:blipFill>
        <p:spPr>
          <a:xfrm>
            <a:off x="4372695" y="5444666"/>
            <a:ext cx="535450" cy="535450"/>
          </a:xfrm>
          <a:prstGeom prst="rect">
            <a:avLst/>
          </a:prstGeom>
          <a:noFill/>
        </p:spPr>
      </p:pic>
      <p:pic>
        <p:nvPicPr>
          <p:cNvPr id="106" name="תמונה 105">
            <a:extLst>
              <a:ext uri="{FF2B5EF4-FFF2-40B4-BE49-F238E27FC236}">
                <a16:creationId xmlns:a16="http://schemas.microsoft.com/office/drawing/2014/main" id="{BB7B24A0-F7AA-1225-B1AF-4504120BF251}"/>
              </a:ext>
            </a:extLst>
          </p:cNvPr>
          <p:cNvPicPr>
            <a:picLocks noChangeAspect="1"/>
          </p:cNvPicPr>
          <p:nvPr/>
        </p:nvPicPr>
        <p:blipFill>
          <a:blip r:embed="rId10">
            <a:duotone>
              <a:prstClr val="black"/>
              <a:srgbClr val="FF00F4">
                <a:tint val="45000"/>
                <a:satMod val="400000"/>
              </a:srgbClr>
            </a:duotone>
            <a:extLst>
              <a:ext uri="{BEBA8EAE-BF5A-486C-A8C5-ECC9F3942E4B}">
                <a14:imgProps xmlns:a14="http://schemas.microsoft.com/office/drawing/2010/main">
                  <a14:imgLayer r:embed="rId11">
                    <a14:imgEffect>
                      <a14:brightnessContrast bright="100000"/>
                    </a14:imgEffect>
                  </a14:imgLayer>
                </a14:imgProps>
              </a:ext>
            </a:extLst>
          </a:blip>
          <a:stretch>
            <a:fillRect/>
          </a:stretch>
        </p:blipFill>
        <p:spPr>
          <a:xfrm>
            <a:off x="5839390" y="5444666"/>
            <a:ext cx="535450" cy="535450"/>
          </a:xfrm>
          <a:prstGeom prst="rect">
            <a:avLst/>
          </a:prstGeom>
          <a:noFill/>
        </p:spPr>
      </p:pic>
      <p:pic>
        <p:nvPicPr>
          <p:cNvPr id="107" name="תמונה 106">
            <a:extLst>
              <a:ext uri="{FF2B5EF4-FFF2-40B4-BE49-F238E27FC236}">
                <a16:creationId xmlns:a16="http://schemas.microsoft.com/office/drawing/2014/main" id="{D90A4482-1272-8E21-E1CE-6F799D003E8E}"/>
              </a:ext>
            </a:extLst>
          </p:cNvPr>
          <p:cNvPicPr>
            <a:picLocks noChangeAspect="1"/>
          </p:cNvPicPr>
          <p:nvPr/>
        </p:nvPicPr>
        <p:blipFill>
          <a:blip r:embed="rId12">
            <a:duotone>
              <a:prstClr val="black"/>
              <a:srgbClr val="FF00F4">
                <a:tint val="45000"/>
                <a:satMod val="400000"/>
              </a:srgbClr>
            </a:duotone>
            <a:extLst>
              <a:ext uri="{BEBA8EAE-BF5A-486C-A8C5-ECC9F3942E4B}">
                <a14:imgProps xmlns:a14="http://schemas.microsoft.com/office/drawing/2010/main">
                  <a14:imgLayer r:embed="rId13">
                    <a14:imgEffect>
                      <a14:brightnessContrast bright="100000"/>
                    </a14:imgEffect>
                  </a14:imgLayer>
                </a14:imgProps>
              </a:ext>
            </a:extLst>
          </a:blip>
          <a:stretch>
            <a:fillRect/>
          </a:stretch>
        </p:blipFill>
        <p:spPr>
          <a:xfrm>
            <a:off x="7306085" y="5444666"/>
            <a:ext cx="535450" cy="535450"/>
          </a:xfrm>
          <a:prstGeom prst="rect">
            <a:avLst/>
          </a:prstGeom>
          <a:noFill/>
        </p:spPr>
      </p:pic>
      <p:pic>
        <p:nvPicPr>
          <p:cNvPr id="108" name="תמונה 107">
            <a:extLst>
              <a:ext uri="{FF2B5EF4-FFF2-40B4-BE49-F238E27FC236}">
                <a16:creationId xmlns:a16="http://schemas.microsoft.com/office/drawing/2014/main" id="{A4DDF4B9-E9A5-5FD3-3BA3-9F8C820B6A8A}"/>
              </a:ext>
            </a:extLst>
          </p:cNvPr>
          <p:cNvPicPr>
            <a:picLocks noChangeAspect="1"/>
          </p:cNvPicPr>
          <p:nvPr/>
        </p:nvPicPr>
        <p:blipFill>
          <a:blip r:embed="rId14">
            <a:duotone>
              <a:prstClr val="black"/>
              <a:srgbClr val="FF00F4">
                <a:tint val="45000"/>
                <a:satMod val="400000"/>
              </a:srgbClr>
            </a:duotone>
            <a:extLst>
              <a:ext uri="{BEBA8EAE-BF5A-486C-A8C5-ECC9F3942E4B}">
                <a14:imgProps xmlns:a14="http://schemas.microsoft.com/office/drawing/2010/main">
                  <a14:imgLayer r:embed="rId15">
                    <a14:imgEffect>
                      <a14:brightnessContrast bright="100000"/>
                    </a14:imgEffect>
                  </a14:imgLayer>
                </a14:imgProps>
              </a:ext>
            </a:extLst>
          </a:blip>
          <a:stretch>
            <a:fillRect/>
          </a:stretch>
        </p:blipFill>
        <p:spPr>
          <a:xfrm>
            <a:off x="8847434" y="5444666"/>
            <a:ext cx="535450" cy="535450"/>
          </a:xfrm>
          <a:prstGeom prst="rect">
            <a:avLst/>
          </a:prstGeom>
          <a:noFill/>
        </p:spPr>
      </p:pic>
      <p:pic>
        <p:nvPicPr>
          <p:cNvPr id="109" name="תמונה 108">
            <a:extLst>
              <a:ext uri="{FF2B5EF4-FFF2-40B4-BE49-F238E27FC236}">
                <a16:creationId xmlns:a16="http://schemas.microsoft.com/office/drawing/2014/main" id="{4355FE01-BE47-3E1B-A0E0-5E78C0C6AD66}"/>
              </a:ext>
            </a:extLst>
          </p:cNvPr>
          <p:cNvPicPr>
            <a:picLocks noChangeAspect="1"/>
          </p:cNvPicPr>
          <p:nvPr/>
        </p:nvPicPr>
        <p:blipFill>
          <a:blip r:embed="rId16">
            <a:duotone>
              <a:prstClr val="black"/>
              <a:srgbClr val="FF00F4">
                <a:tint val="45000"/>
                <a:satMod val="400000"/>
              </a:srgbClr>
            </a:duotone>
            <a:extLst>
              <a:ext uri="{BEBA8EAE-BF5A-486C-A8C5-ECC9F3942E4B}">
                <a14:imgProps xmlns:a14="http://schemas.microsoft.com/office/drawing/2010/main">
                  <a14:imgLayer r:embed="rId17">
                    <a14:imgEffect>
                      <a14:brightnessContrast bright="100000"/>
                    </a14:imgEffect>
                  </a14:imgLayer>
                </a14:imgProps>
              </a:ext>
            </a:extLst>
          </a:blip>
          <a:stretch>
            <a:fillRect/>
          </a:stretch>
        </p:blipFill>
        <p:spPr>
          <a:xfrm>
            <a:off x="2906000" y="2652650"/>
            <a:ext cx="535450" cy="535450"/>
          </a:xfrm>
          <a:prstGeom prst="rect">
            <a:avLst/>
          </a:prstGeom>
          <a:noFill/>
        </p:spPr>
      </p:pic>
      <p:pic>
        <p:nvPicPr>
          <p:cNvPr id="110" name="תמונה 109">
            <a:extLst>
              <a:ext uri="{FF2B5EF4-FFF2-40B4-BE49-F238E27FC236}">
                <a16:creationId xmlns:a16="http://schemas.microsoft.com/office/drawing/2014/main" id="{4E5EE726-6EE8-CC58-F626-17C9D03F9272}"/>
              </a:ext>
            </a:extLst>
          </p:cNvPr>
          <p:cNvPicPr>
            <a:picLocks noChangeAspect="1"/>
          </p:cNvPicPr>
          <p:nvPr/>
        </p:nvPicPr>
        <p:blipFill>
          <a:blip r:embed="rId18">
            <a:duotone>
              <a:prstClr val="black"/>
              <a:srgbClr val="FF00F4">
                <a:tint val="45000"/>
                <a:satMod val="400000"/>
              </a:srgbClr>
            </a:duotone>
            <a:extLst>
              <a:ext uri="{BEBA8EAE-BF5A-486C-A8C5-ECC9F3942E4B}">
                <a14:imgProps xmlns:a14="http://schemas.microsoft.com/office/drawing/2010/main">
                  <a14:imgLayer r:embed="rId19">
                    <a14:imgEffect>
                      <a14:brightnessContrast bright="100000"/>
                    </a14:imgEffect>
                  </a14:imgLayer>
                </a14:imgProps>
              </a:ext>
            </a:extLst>
          </a:blip>
          <a:stretch>
            <a:fillRect/>
          </a:stretch>
        </p:blipFill>
        <p:spPr>
          <a:xfrm>
            <a:off x="4372695" y="2658161"/>
            <a:ext cx="535450" cy="535450"/>
          </a:xfrm>
          <a:prstGeom prst="rect">
            <a:avLst/>
          </a:prstGeom>
          <a:noFill/>
        </p:spPr>
      </p:pic>
      <p:pic>
        <p:nvPicPr>
          <p:cNvPr id="111" name="תמונה 110">
            <a:extLst>
              <a:ext uri="{FF2B5EF4-FFF2-40B4-BE49-F238E27FC236}">
                <a16:creationId xmlns:a16="http://schemas.microsoft.com/office/drawing/2014/main" id="{4592A854-7DB6-BC17-5F8B-5A2A3BCE778C}"/>
              </a:ext>
            </a:extLst>
          </p:cNvPr>
          <p:cNvPicPr>
            <a:picLocks noChangeAspect="1"/>
          </p:cNvPicPr>
          <p:nvPr/>
        </p:nvPicPr>
        <p:blipFill>
          <a:blip r:embed="rId20">
            <a:duotone>
              <a:prstClr val="black"/>
              <a:srgbClr val="FF00F4">
                <a:tint val="45000"/>
                <a:satMod val="400000"/>
              </a:srgbClr>
            </a:duotone>
            <a:extLst>
              <a:ext uri="{BEBA8EAE-BF5A-486C-A8C5-ECC9F3942E4B}">
                <a14:imgProps xmlns:a14="http://schemas.microsoft.com/office/drawing/2010/main">
                  <a14:imgLayer r:embed="rId21">
                    <a14:imgEffect>
                      <a14:brightnessContrast bright="100000" contrast="100000"/>
                    </a14:imgEffect>
                  </a14:imgLayer>
                </a14:imgProps>
              </a:ext>
            </a:extLst>
          </a:blip>
          <a:stretch>
            <a:fillRect/>
          </a:stretch>
        </p:blipFill>
        <p:spPr>
          <a:xfrm>
            <a:off x="5839390" y="2652650"/>
            <a:ext cx="535450" cy="535450"/>
          </a:xfrm>
          <a:prstGeom prst="rect">
            <a:avLst/>
          </a:prstGeom>
          <a:noFill/>
        </p:spPr>
      </p:pic>
      <p:pic>
        <p:nvPicPr>
          <p:cNvPr id="112" name="תמונה 111">
            <a:extLst>
              <a:ext uri="{FF2B5EF4-FFF2-40B4-BE49-F238E27FC236}">
                <a16:creationId xmlns:a16="http://schemas.microsoft.com/office/drawing/2014/main" id="{84C711BC-5054-7402-08A4-F3B3C8CC1B68}"/>
              </a:ext>
            </a:extLst>
          </p:cNvPr>
          <p:cNvPicPr>
            <a:picLocks noChangeAspect="1"/>
          </p:cNvPicPr>
          <p:nvPr/>
        </p:nvPicPr>
        <p:blipFill>
          <a:blip r:embed="rId22">
            <a:duotone>
              <a:prstClr val="black"/>
              <a:srgbClr val="FF00F4">
                <a:tint val="45000"/>
                <a:satMod val="400000"/>
              </a:srgbClr>
            </a:duotone>
            <a:extLst>
              <a:ext uri="{BEBA8EAE-BF5A-486C-A8C5-ECC9F3942E4B}">
                <a14:imgProps xmlns:a14="http://schemas.microsoft.com/office/drawing/2010/main">
                  <a14:imgLayer r:embed="rId23">
                    <a14:imgEffect>
                      <a14:brightnessContrast bright="100000"/>
                    </a14:imgEffect>
                  </a14:imgLayer>
                </a14:imgProps>
              </a:ext>
            </a:extLst>
          </a:blip>
          <a:stretch>
            <a:fillRect/>
          </a:stretch>
        </p:blipFill>
        <p:spPr>
          <a:xfrm>
            <a:off x="7306085" y="2659801"/>
            <a:ext cx="535450" cy="535450"/>
          </a:xfrm>
          <a:prstGeom prst="rect">
            <a:avLst/>
          </a:prstGeom>
          <a:noFill/>
        </p:spPr>
      </p:pic>
      <p:pic>
        <p:nvPicPr>
          <p:cNvPr id="113" name="תמונה 112">
            <a:extLst>
              <a:ext uri="{FF2B5EF4-FFF2-40B4-BE49-F238E27FC236}">
                <a16:creationId xmlns:a16="http://schemas.microsoft.com/office/drawing/2014/main" id="{E5DB3D22-19E0-E6C8-AADF-ED371FEF8A9F}"/>
              </a:ext>
            </a:extLst>
          </p:cNvPr>
          <p:cNvPicPr>
            <a:picLocks noChangeAspect="1"/>
          </p:cNvPicPr>
          <p:nvPr/>
        </p:nvPicPr>
        <p:blipFill>
          <a:blip r:embed="rId24">
            <a:duotone>
              <a:prstClr val="black"/>
              <a:srgbClr val="FF00F4">
                <a:tint val="45000"/>
                <a:satMod val="400000"/>
              </a:srgbClr>
            </a:duotone>
            <a:extLst>
              <a:ext uri="{BEBA8EAE-BF5A-486C-A8C5-ECC9F3942E4B}">
                <a14:imgProps xmlns:a14="http://schemas.microsoft.com/office/drawing/2010/main">
                  <a14:imgLayer r:embed="rId25">
                    <a14:imgEffect>
                      <a14:brightnessContrast bright="100000"/>
                    </a14:imgEffect>
                  </a14:imgLayer>
                </a14:imgProps>
              </a:ext>
            </a:extLst>
          </a:blip>
          <a:stretch>
            <a:fillRect/>
          </a:stretch>
        </p:blipFill>
        <p:spPr>
          <a:xfrm>
            <a:off x="8847434" y="2659801"/>
            <a:ext cx="535450" cy="535450"/>
          </a:xfrm>
          <a:prstGeom prst="rect">
            <a:avLst/>
          </a:prstGeom>
          <a:noFill/>
        </p:spPr>
      </p:pic>
      <p:pic>
        <p:nvPicPr>
          <p:cNvPr id="114" name="תמונה 113">
            <a:extLst>
              <a:ext uri="{FF2B5EF4-FFF2-40B4-BE49-F238E27FC236}">
                <a16:creationId xmlns:a16="http://schemas.microsoft.com/office/drawing/2014/main" id="{0F66D14A-71B7-D3CC-6808-216D310A271B}"/>
              </a:ext>
            </a:extLst>
          </p:cNvPr>
          <p:cNvPicPr>
            <a:picLocks noChangeAspect="1"/>
          </p:cNvPicPr>
          <p:nvPr/>
        </p:nvPicPr>
        <p:blipFill>
          <a:blip r:embed="rId26">
            <a:duotone>
              <a:prstClr val="black"/>
              <a:srgbClr val="FF00F4">
                <a:tint val="45000"/>
                <a:satMod val="400000"/>
              </a:srgbClr>
            </a:duotone>
            <a:extLst>
              <a:ext uri="{BEBA8EAE-BF5A-486C-A8C5-ECC9F3942E4B}">
                <a14:imgProps xmlns:a14="http://schemas.microsoft.com/office/drawing/2010/main">
                  <a14:imgLayer r:embed="rId27">
                    <a14:imgEffect>
                      <a14:brightnessContrast bright="100000"/>
                    </a14:imgEffect>
                  </a14:imgLayer>
                </a14:imgProps>
              </a:ext>
            </a:extLst>
          </a:blip>
          <a:stretch>
            <a:fillRect/>
          </a:stretch>
        </p:blipFill>
        <p:spPr>
          <a:xfrm>
            <a:off x="8847434" y="4736854"/>
            <a:ext cx="535450" cy="535450"/>
          </a:xfrm>
          <a:prstGeom prst="rect">
            <a:avLst/>
          </a:prstGeom>
          <a:noFill/>
        </p:spPr>
      </p:pic>
      <p:pic>
        <p:nvPicPr>
          <p:cNvPr id="115" name="תמונה 114">
            <a:extLst>
              <a:ext uri="{FF2B5EF4-FFF2-40B4-BE49-F238E27FC236}">
                <a16:creationId xmlns:a16="http://schemas.microsoft.com/office/drawing/2014/main" id="{534A3481-79E8-C08E-7264-02A3FA79046C}"/>
              </a:ext>
            </a:extLst>
          </p:cNvPr>
          <p:cNvPicPr>
            <a:picLocks noChangeAspect="1"/>
          </p:cNvPicPr>
          <p:nvPr/>
        </p:nvPicPr>
        <p:blipFill>
          <a:blip r:embed="rId28">
            <a:duotone>
              <a:prstClr val="black"/>
              <a:srgbClr val="FF00F4">
                <a:tint val="45000"/>
                <a:satMod val="400000"/>
              </a:srgbClr>
            </a:duotone>
            <a:extLst>
              <a:ext uri="{BEBA8EAE-BF5A-486C-A8C5-ECC9F3942E4B}">
                <a14:imgProps xmlns:a14="http://schemas.microsoft.com/office/drawing/2010/main">
                  <a14:imgLayer r:embed="rId29">
                    <a14:imgEffect>
                      <a14:brightnessContrast bright="100000"/>
                    </a14:imgEffect>
                  </a14:imgLayer>
                </a14:imgProps>
              </a:ext>
            </a:extLst>
          </a:blip>
          <a:stretch>
            <a:fillRect/>
          </a:stretch>
        </p:blipFill>
        <p:spPr>
          <a:xfrm>
            <a:off x="7306085" y="4736854"/>
            <a:ext cx="535450" cy="535450"/>
          </a:xfrm>
          <a:prstGeom prst="rect">
            <a:avLst/>
          </a:prstGeom>
          <a:noFill/>
        </p:spPr>
      </p:pic>
      <p:pic>
        <p:nvPicPr>
          <p:cNvPr id="116" name="תמונה 115">
            <a:extLst>
              <a:ext uri="{FF2B5EF4-FFF2-40B4-BE49-F238E27FC236}">
                <a16:creationId xmlns:a16="http://schemas.microsoft.com/office/drawing/2014/main" id="{04EA06F5-BE4C-B3A4-A5D8-329FCA2ED6B8}"/>
              </a:ext>
            </a:extLst>
          </p:cNvPr>
          <p:cNvPicPr>
            <a:picLocks noChangeAspect="1"/>
          </p:cNvPicPr>
          <p:nvPr/>
        </p:nvPicPr>
        <p:blipFill>
          <a:blip r:embed="rId30">
            <a:duotone>
              <a:prstClr val="black"/>
              <a:srgbClr val="FF00F4">
                <a:tint val="45000"/>
                <a:satMod val="400000"/>
              </a:srgbClr>
            </a:duotone>
            <a:extLst>
              <a:ext uri="{BEBA8EAE-BF5A-486C-A8C5-ECC9F3942E4B}">
                <a14:imgProps xmlns:a14="http://schemas.microsoft.com/office/drawing/2010/main">
                  <a14:imgLayer r:embed="rId31">
                    <a14:imgEffect>
                      <a14:brightnessContrast bright="100000"/>
                    </a14:imgEffect>
                  </a14:imgLayer>
                </a14:imgProps>
              </a:ext>
            </a:extLst>
          </a:blip>
          <a:stretch>
            <a:fillRect/>
          </a:stretch>
        </p:blipFill>
        <p:spPr>
          <a:xfrm>
            <a:off x="5839390" y="4737236"/>
            <a:ext cx="535450" cy="535450"/>
          </a:xfrm>
          <a:prstGeom prst="rect">
            <a:avLst/>
          </a:prstGeom>
          <a:noFill/>
        </p:spPr>
      </p:pic>
      <p:pic>
        <p:nvPicPr>
          <p:cNvPr id="117" name="תמונה 116">
            <a:extLst>
              <a:ext uri="{FF2B5EF4-FFF2-40B4-BE49-F238E27FC236}">
                <a16:creationId xmlns:a16="http://schemas.microsoft.com/office/drawing/2014/main" id="{ABCB4683-4CA1-6FBB-CA7B-AE81A8BA92E4}"/>
              </a:ext>
            </a:extLst>
          </p:cNvPr>
          <p:cNvPicPr>
            <a:picLocks noChangeAspect="1"/>
          </p:cNvPicPr>
          <p:nvPr/>
        </p:nvPicPr>
        <p:blipFill>
          <a:blip r:embed="rId32">
            <a:duotone>
              <a:prstClr val="black"/>
              <a:srgbClr val="FF00F4">
                <a:tint val="45000"/>
                <a:satMod val="400000"/>
              </a:srgbClr>
            </a:duotone>
            <a:extLst>
              <a:ext uri="{BEBA8EAE-BF5A-486C-A8C5-ECC9F3942E4B}">
                <a14:imgProps xmlns:a14="http://schemas.microsoft.com/office/drawing/2010/main">
                  <a14:imgLayer r:embed="rId33">
                    <a14:imgEffect>
                      <a14:brightnessContrast bright="100000"/>
                    </a14:imgEffect>
                  </a14:imgLayer>
                </a14:imgProps>
              </a:ext>
            </a:extLst>
          </a:blip>
          <a:stretch>
            <a:fillRect/>
          </a:stretch>
        </p:blipFill>
        <p:spPr>
          <a:xfrm>
            <a:off x="4372695" y="4737236"/>
            <a:ext cx="535450" cy="535450"/>
          </a:xfrm>
          <a:prstGeom prst="rect">
            <a:avLst/>
          </a:prstGeom>
          <a:noFill/>
        </p:spPr>
      </p:pic>
      <p:pic>
        <p:nvPicPr>
          <p:cNvPr id="118" name="תמונה 117">
            <a:extLst>
              <a:ext uri="{FF2B5EF4-FFF2-40B4-BE49-F238E27FC236}">
                <a16:creationId xmlns:a16="http://schemas.microsoft.com/office/drawing/2014/main" id="{68018BC8-03C6-50F2-AAE0-70D0C0DCBE52}"/>
              </a:ext>
            </a:extLst>
          </p:cNvPr>
          <p:cNvPicPr>
            <a:picLocks noChangeAspect="1"/>
          </p:cNvPicPr>
          <p:nvPr/>
        </p:nvPicPr>
        <p:blipFill>
          <a:blip r:embed="rId34">
            <a:duotone>
              <a:prstClr val="black"/>
              <a:srgbClr val="FF00F4">
                <a:tint val="45000"/>
                <a:satMod val="400000"/>
              </a:srgbClr>
            </a:duotone>
            <a:extLst>
              <a:ext uri="{BEBA8EAE-BF5A-486C-A8C5-ECC9F3942E4B}">
                <a14:imgProps xmlns:a14="http://schemas.microsoft.com/office/drawing/2010/main">
                  <a14:imgLayer r:embed="rId35">
                    <a14:imgEffect>
                      <a14:brightnessContrast bright="100000"/>
                    </a14:imgEffect>
                  </a14:imgLayer>
                </a14:imgProps>
              </a:ext>
            </a:extLst>
          </a:blip>
          <a:stretch>
            <a:fillRect/>
          </a:stretch>
        </p:blipFill>
        <p:spPr>
          <a:xfrm>
            <a:off x="2906000" y="4737236"/>
            <a:ext cx="535450" cy="535450"/>
          </a:xfrm>
          <a:prstGeom prst="rect">
            <a:avLst/>
          </a:prstGeom>
          <a:noFill/>
        </p:spPr>
      </p:pic>
      <p:pic>
        <p:nvPicPr>
          <p:cNvPr id="119" name="תמונה 118">
            <a:extLst>
              <a:ext uri="{FF2B5EF4-FFF2-40B4-BE49-F238E27FC236}">
                <a16:creationId xmlns:a16="http://schemas.microsoft.com/office/drawing/2014/main" id="{1C095C32-2487-9D20-FAE5-ECD6630ADE82}"/>
              </a:ext>
            </a:extLst>
          </p:cNvPr>
          <p:cNvPicPr>
            <a:picLocks noChangeAspect="1"/>
          </p:cNvPicPr>
          <p:nvPr/>
        </p:nvPicPr>
        <p:blipFill>
          <a:blip r:embed="rId36">
            <a:duotone>
              <a:prstClr val="black"/>
              <a:srgbClr val="FF00F4">
                <a:tint val="45000"/>
                <a:satMod val="400000"/>
              </a:srgbClr>
            </a:duotone>
            <a:extLst>
              <a:ext uri="{BEBA8EAE-BF5A-486C-A8C5-ECC9F3942E4B}">
                <a14:imgProps xmlns:a14="http://schemas.microsoft.com/office/drawing/2010/main">
                  <a14:imgLayer r:embed="rId37">
                    <a14:imgEffect>
                      <a14:brightnessContrast bright="100000"/>
                    </a14:imgEffect>
                  </a14:imgLayer>
                </a14:imgProps>
              </a:ext>
            </a:extLst>
          </a:blip>
          <a:stretch>
            <a:fillRect/>
          </a:stretch>
        </p:blipFill>
        <p:spPr>
          <a:xfrm>
            <a:off x="8847434" y="4043702"/>
            <a:ext cx="535450" cy="535450"/>
          </a:xfrm>
          <a:prstGeom prst="rect">
            <a:avLst/>
          </a:prstGeom>
          <a:noFill/>
        </p:spPr>
      </p:pic>
      <p:pic>
        <p:nvPicPr>
          <p:cNvPr id="120" name="תמונה 119">
            <a:extLst>
              <a:ext uri="{FF2B5EF4-FFF2-40B4-BE49-F238E27FC236}">
                <a16:creationId xmlns:a16="http://schemas.microsoft.com/office/drawing/2014/main" id="{222CACD3-BBD9-0BC3-A17A-CDCB9D6F5A07}"/>
              </a:ext>
            </a:extLst>
          </p:cNvPr>
          <p:cNvPicPr>
            <a:picLocks noChangeAspect="1"/>
          </p:cNvPicPr>
          <p:nvPr/>
        </p:nvPicPr>
        <p:blipFill>
          <a:blip r:embed="rId38">
            <a:duotone>
              <a:prstClr val="black"/>
              <a:srgbClr val="FF00F4">
                <a:tint val="45000"/>
                <a:satMod val="400000"/>
              </a:srgbClr>
            </a:duotone>
            <a:extLst>
              <a:ext uri="{BEBA8EAE-BF5A-486C-A8C5-ECC9F3942E4B}">
                <a14:imgProps xmlns:a14="http://schemas.microsoft.com/office/drawing/2010/main">
                  <a14:imgLayer r:embed="rId39">
                    <a14:imgEffect>
                      <a14:brightnessContrast bright="100000"/>
                    </a14:imgEffect>
                  </a14:imgLayer>
                </a14:imgProps>
              </a:ext>
            </a:extLst>
          </a:blip>
          <a:stretch>
            <a:fillRect/>
          </a:stretch>
        </p:blipFill>
        <p:spPr>
          <a:xfrm>
            <a:off x="7306085" y="4043702"/>
            <a:ext cx="535450" cy="535450"/>
          </a:xfrm>
          <a:prstGeom prst="rect">
            <a:avLst/>
          </a:prstGeom>
          <a:noFill/>
        </p:spPr>
      </p:pic>
      <p:pic>
        <p:nvPicPr>
          <p:cNvPr id="121" name="תמונה 120">
            <a:extLst>
              <a:ext uri="{FF2B5EF4-FFF2-40B4-BE49-F238E27FC236}">
                <a16:creationId xmlns:a16="http://schemas.microsoft.com/office/drawing/2014/main" id="{A8026E31-D9B6-CBC3-9C61-0837943DFEFC}"/>
              </a:ext>
            </a:extLst>
          </p:cNvPr>
          <p:cNvPicPr>
            <a:picLocks noChangeAspect="1"/>
          </p:cNvPicPr>
          <p:nvPr/>
        </p:nvPicPr>
        <p:blipFill>
          <a:blip r:embed="rId40">
            <a:duotone>
              <a:prstClr val="black"/>
              <a:srgbClr val="FF00F4">
                <a:tint val="45000"/>
                <a:satMod val="400000"/>
              </a:srgbClr>
            </a:duotone>
            <a:extLst>
              <a:ext uri="{BEBA8EAE-BF5A-486C-A8C5-ECC9F3942E4B}">
                <a14:imgProps xmlns:a14="http://schemas.microsoft.com/office/drawing/2010/main">
                  <a14:imgLayer r:embed="rId41">
                    <a14:imgEffect>
                      <a14:brightnessContrast bright="100000"/>
                    </a14:imgEffect>
                  </a14:imgLayer>
                </a14:imgProps>
              </a:ext>
            </a:extLst>
          </a:blip>
          <a:stretch>
            <a:fillRect/>
          </a:stretch>
        </p:blipFill>
        <p:spPr>
          <a:xfrm>
            <a:off x="5839390" y="4043702"/>
            <a:ext cx="535450" cy="535450"/>
          </a:xfrm>
          <a:prstGeom prst="rect">
            <a:avLst/>
          </a:prstGeom>
          <a:noFill/>
        </p:spPr>
      </p:pic>
      <p:pic>
        <p:nvPicPr>
          <p:cNvPr id="122" name="תמונה 121">
            <a:extLst>
              <a:ext uri="{FF2B5EF4-FFF2-40B4-BE49-F238E27FC236}">
                <a16:creationId xmlns:a16="http://schemas.microsoft.com/office/drawing/2014/main" id="{24032777-D200-E8D6-D146-6270EF922BAC}"/>
              </a:ext>
            </a:extLst>
          </p:cNvPr>
          <p:cNvPicPr>
            <a:picLocks noChangeAspect="1"/>
          </p:cNvPicPr>
          <p:nvPr/>
        </p:nvPicPr>
        <p:blipFill>
          <a:blip r:embed="rId42">
            <a:duotone>
              <a:prstClr val="black"/>
              <a:srgbClr val="FF00F4">
                <a:tint val="45000"/>
                <a:satMod val="400000"/>
              </a:srgbClr>
            </a:duotone>
            <a:extLst>
              <a:ext uri="{BEBA8EAE-BF5A-486C-A8C5-ECC9F3942E4B}">
                <a14:imgProps xmlns:a14="http://schemas.microsoft.com/office/drawing/2010/main">
                  <a14:imgLayer r:embed="rId43">
                    <a14:imgEffect>
                      <a14:brightnessContrast bright="100000"/>
                    </a14:imgEffect>
                  </a14:imgLayer>
                </a14:imgProps>
              </a:ext>
            </a:extLst>
          </a:blip>
          <a:stretch>
            <a:fillRect/>
          </a:stretch>
        </p:blipFill>
        <p:spPr>
          <a:xfrm>
            <a:off x="4372695" y="4043702"/>
            <a:ext cx="535450" cy="535450"/>
          </a:xfrm>
          <a:prstGeom prst="rect">
            <a:avLst/>
          </a:prstGeom>
          <a:noFill/>
        </p:spPr>
      </p:pic>
      <p:pic>
        <p:nvPicPr>
          <p:cNvPr id="123" name="תמונה 122">
            <a:extLst>
              <a:ext uri="{FF2B5EF4-FFF2-40B4-BE49-F238E27FC236}">
                <a16:creationId xmlns:a16="http://schemas.microsoft.com/office/drawing/2014/main" id="{F9E38A13-2981-C5A3-C7FE-B831731325E5}"/>
              </a:ext>
            </a:extLst>
          </p:cNvPr>
          <p:cNvPicPr>
            <a:picLocks noChangeAspect="1"/>
          </p:cNvPicPr>
          <p:nvPr/>
        </p:nvPicPr>
        <p:blipFill>
          <a:blip r:embed="rId44">
            <a:duotone>
              <a:prstClr val="black"/>
              <a:srgbClr val="FF00F4">
                <a:tint val="45000"/>
                <a:satMod val="400000"/>
              </a:srgbClr>
            </a:duotone>
            <a:extLst>
              <a:ext uri="{BEBA8EAE-BF5A-486C-A8C5-ECC9F3942E4B}">
                <a14:imgProps xmlns:a14="http://schemas.microsoft.com/office/drawing/2010/main">
                  <a14:imgLayer r:embed="rId45">
                    <a14:imgEffect>
                      <a14:brightnessContrast bright="100000"/>
                    </a14:imgEffect>
                  </a14:imgLayer>
                </a14:imgProps>
              </a:ext>
            </a:extLst>
          </a:blip>
          <a:stretch>
            <a:fillRect/>
          </a:stretch>
        </p:blipFill>
        <p:spPr>
          <a:xfrm>
            <a:off x="2906000" y="4043702"/>
            <a:ext cx="535450" cy="535450"/>
          </a:xfrm>
          <a:prstGeom prst="rect">
            <a:avLst/>
          </a:prstGeom>
          <a:noFill/>
        </p:spPr>
      </p:pic>
      <p:pic>
        <p:nvPicPr>
          <p:cNvPr id="124" name="תמונה 123">
            <a:extLst>
              <a:ext uri="{FF2B5EF4-FFF2-40B4-BE49-F238E27FC236}">
                <a16:creationId xmlns:a16="http://schemas.microsoft.com/office/drawing/2014/main" id="{13F5964B-4324-841B-A84C-81BF71DE2C31}"/>
              </a:ext>
            </a:extLst>
          </p:cNvPr>
          <p:cNvPicPr>
            <a:picLocks noChangeAspect="1"/>
          </p:cNvPicPr>
          <p:nvPr/>
        </p:nvPicPr>
        <p:blipFill>
          <a:blip r:embed="rId46">
            <a:duotone>
              <a:prstClr val="black"/>
              <a:srgbClr val="FF00F4">
                <a:tint val="45000"/>
                <a:satMod val="400000"/>
              </a:srgbClr>
            </a:duotone>
            <a:extLst>
              <a:ext uri="{BEBA8EAE-BF5A-486C-A8C5-ECC9F3942E4B}">
                <a14:imgProps xmlns:a14="http://schemas.microsoft.com/office/drawing/2010/main">
                  <a14:imgLayer r:embed="rId47">
                    <a14:imgEffect>
                      <a14:brightnessContrast bright="100000"/>
                    </a14:imgEffect>
                  </a14:imgLayer>
                </a14:imgProps>
              </a:ext>
            </a:extLst>
          </a:blip>
          <a:stretch>
            <a:fillRect/>
          </a:stretch>
        </p:blipFill>
        <p:spPr>
          <a:xfrm>
            <a:off x="2906000" y="3350343"/>
            <a:ext cx="535450" cy="535450"/>
          </a:xfrm>
          <a:prstGeom prst="rect">
            <a:avLst/>
          </a:prstGeom>
          <a:noFill/>
        </p:spPr>
      </p:pic>
      <p:pic>
        <p:nvPicPr>
          <p:cNvPr id="125" name="תמונה 124">
            <a:extLst>
              <a:ext uri="{FF2B5EF4-FFF2-40B4-BE49-F238E27FC236}">
                <a16:creationId xmlns:a16="http://schemas.microsoft.com/office/drawing/2014/main" id="{17100054-3F35-5C14-302F-C47EDE0FB2CA}"/>
              </a:ext>
            </a:extLst>
          </p:cNvPr>
          <p:cNvPicPr>
            <a:picLocks noChangeAspect="1"/>
          </p:cNvPicPr>
          <p:nvPr/>
        </p:nvPicPr>
        <p:blipFill>
          <a:blip r:embed="rId48">
            <a:duotone>
              <a:prstClr val="black"/>
              <a:srgbClr val="FF00F4">
                <a:tint val="45000"/>
                <a:satMod val="400000"/>
              </a:srgbClr>
            </a:duotone>
            <a:extLst>
              <a:ext uri="{BEBA8EAE-BF5A-486C-A8C5-ECC9F3942E4B}">
                <a14:imgProps xmlns:a14="http://schemas.microsoft.com/office/drawing/2010/main">
                  <a14:imgLayer r:embed="rId49">
                    <a14:imgEffect>
                      <a14:brightnessContrast bright="100000"/>
                    </a14:imgEffect>
                  </a14:imgLayer>
                </a14:imgProps>
              </a:ext>
            </a:extLst>
          </a:blip>
          <a:stretch>
            <a:fillRect/>
          </a:stretch>
        </p:blipFill>
        <p:spPr>
          <a:xfrm>
            <a:off x="4372695" y="3350343"/>
            <a:ext cx="535450" cy="535450"/>
          </a:xfrm>
          <a:prstGeom prst="rect">
            <a:avLst/>
          </a:prstGeom>
          <a:noFill/>
        </p:spPr>
      </p:pic>
      <p:pic>
        <p:nvPicPr>
          <p:cNvPr id="126" name="תמונה 125">
            <a:extLst>
              <a:ext uri="{FF2B5EF4-FFF2-40B4-BE49-F238E27FC236}">
                <a16:creationId xmlns:a16="http://schemas.microsoft.com/office/drawing/2014/main" id="{2C978704-C586-2FB3-B717-099BE3F867A9}"/>
              </a:ext>
            </a:extLst>
          </p:cNvPr>
          <p:cNvPicPr>
            <a:picLocks noChangeAspect="1"/>
          </p:cNvPicPr>
          <p:nvPr/>
        </p:nvPicPr>
        <p:blipFill>
          <a:blip r:embed="rId50">
            <a:duotone>
              <a:prstClr val="black"/>
              <a:srgbClr val="FF00F4">
                <a:tint val="45000"/>
                <a:satMod val="400000"/>
              </a:srgbClr>
            </a:duotone>
            <a:extLst>
              <a:ext uri="{BEBA8EAE-BF5A-486C-A8C5-ECC9F3942E4B}">
                <a14:imgProps xmlns:a14="http://schemas.microsoft.com/office/drawing/2010/main">
                  <a14:imgLayer r:embed="rId51">
                    <a14:imgEffect>
                      <a14:brightnessContrast bright="100000"/>
                    </a14:imgEffect>
                  </a14:imgLayer>
                </a14:imgProps>
              </a:ext>
            </a:extLst>
          </a:blip>
          <a:stretch>
            <a:fillRect/>
          </a:stretch>
        </p:blipFill>
        <p:spPr>
          <a:xfrm>
            <a:off x="8847434" y="3349960"/>
            <a:ext cx="535450" cy="535450"/>
          </a:xfrm>
          <a:prstGeom prst="rect">
            <a:avLst/>
          </a:prstGeom>
          <a:noFill/>
        </p:spPr>
      </p:pic>
      <p:pic>
        <p:nvPicPr>
          <p:cNvPr id="127" name="תמונה 126">
            <a:extLst>
              <a:ext uri="{FF2B5EF4-FFF2-40B4-BE49-F238E27FC236}">
                <a16:creationId xmlns:a16="http://schemas.microsoft.com/office/drawing/2014/main" id="{360AC337-F1BE-C898-BC4B-D519D5C49C00}"/>
              </a:ext>
            </a:extLst>
          </p:cNvPr>
          <p:cNvPicPr>
            <a:picLocks noChangeAspect="1"/>
          </p:cNvPicPr>
          <p:nvPr/>
        </p:nvPicPr>
        <p:blipFill>
          <a:blip r:embed="rId52">
            <a:duotone>
              <a:prstClr val="black"/>
              <a:srgbClr val="FF00F4">
                <a:tint val="45000"/>
                <a:satMod val="400000"/>
              </a:srgbClr>
            </a:duotone>
            <a:extLst>
              <a:ext uri="{BEBA8EAE-BF5A-486C-A8C5-ECC9F3942E4B}">
                <a14:imgProps xmlns:a14="http://schemas.microsoft.com/office/drawing/2010/main">
                  <a14:imgLayer r:embed="rId53">
                    <a14:imgEffect>
                      <a14:brightnessContrast bright="100000"/>
                    </a14:imgEffect>
                  </a14:imgLayer>
                </a14:imgProps>
              </a:ext>
            </a:extLst>
          </a:blip>
          <a:stretch>
            <a:fillRect/>
          </a:stretch>
        </p:blipFill>
        <p:spPr>
          <a:xfrm>
            <a:off x="7306085" y="3350341"/>
            <a:ext cx="535450" cy="535450"/>
          </a:xfrm>
          <a:prstGeom prst="rect">
            <a:avLst/>
          </a:prstGeom>
          <a:noFill/>
        </p:spPr>
      </p:pic>
      <p:sp>
        <p:nvSpPr>
          <p:cNvPr id="129" name="מלבן 128">
            <a:hlinkClick r:id="" action="ppaction://hlinkshowjump?jump=nextslide"/>
            <a:extLst>
              <a:ext uri="{FF2B5EF4-FFF2-40B4-BE49-F238E27FC236}">
                <a16:creationId xmlns:a16="http://schemas.microsoft.com/office/drawing/2014/main" id="{CCC845B2-872B-1EA7-867B-CCBFA8485D8B}"/>
              </a:ext>
            </a:extLst>
          </p:cNvPr>
          <p:cNvSpPr/>
          <p:nvPr/>
        </p:nvSpPr>
        <p:spPr>
          <a:xfrm>
            <a:off x="2456761" y="5272304"/>
            <a:ext cx="7491470" cy="952226"/>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130" name="מלבן 129">
            <a:hlinkClick r:id="" action="ppaction://hlinkshowjump?jump=nextslide"/>
            <a:extLst>
              <a:ext uri="{FF2B5EF4-FFF2-40B4-BE49-F238E27FC236}">
                <a16:creationId xmlns:a16="http://schemas.microsoft.com/office/drawing/2014/main" id="{02E47DEF-29CF-C94A-E923-B4AD3A5E9CFD}"/>
              </a:ext>
            </a:extLst>
          </p:cNvPr>
          <p:cNvSpPr/>
          <p:nvPr/>
        </p:nvSpPr>
        <p:spPr>
          <a:xfrm>
            <a:off x="7028761" y="2498516"/>
            <a:ext cx="2864386" cy="848049"/>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131" name="מלבן 130">
            <a:hlinkClick r:id="" action="ppaction://hlinkshowjump?jump=nextslide"/>
            <a:extLst>
              <a:ext uri="{FF2B5EF4-FFF2-40B4-BE49-F238E27FC236}">
                <a16:creationId xmlns:a16="http://schemas.microsoft.com/office/drawing/2014/main" id="{F283D3F8-CDD9-E2C3-F2FA-BAE6EF6B69D3}"/>
              </a:ext>
            </a:extLst>
          </p:cNvPr>
          <p:cNvSpPr/>
          <p:nvPr/>
        </p:nvSpPr>
        <p:spPr>
          <a:xfrm>
            <a:off x="7028761" y="3346564"/>
            <a:ext cx="1164752" cy="1235197"/>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132" name="מלבן 131">
            <a:hlinkClick r:id="" action="ppaction://hlinkshowjump?jump=nextslide"/>
            <a:extLst>
              <a:ext uri="{FF2B5EF4-FFF2-40B4-BE49-F238E27FC236}">
                <a16:creationId xmlns:a16="http://schemas.microsoft.com/office/drawing/2014/main" id="{FD93AA1F-9790-2312-BCAF-E13FA0084B21}"/>
              </a:ext>
            </a:extLst>
          </p:cNvPr>
          <p:cNvSpPr/>
          <p:nvPr/>
        </p:nvSpPr>
        <p:spPr>
          <a:xfrm>
            <a:off x="8841819" y="3987101"/>
            <a:ext cx="541515" cy="745976"/>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133" name="מלבן 132">
            <a:hlinkClick r:id="" action="ppaction://hlinkshowjump?jump=nextslide"/>
            <a:extLst>
              <a:ext uri="{FF2B5EF4-FFF2-40B4-BE49-F238E27FC236}">
                <a16:creationId xmlns:a16="http://schemas.microsoft.com/office/drawing/2014/main" id="{0050782C-8179-818D-0A85-F75ECED22EFA}"/>
              </a:ext>
            </a:extLst>
          </p:cNvPr>
          <p:cNvSpPr/>
          <p:nvPr/>
        </p:nvSpPr>
        <p:spPr>
          <a:xfrm>
            <a:off x="2772580" y="3269786"/>
            <a:ext cx="2390660" cy="745976"/>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Tree>
    <p:extLst>
      <p:ext uri="{BB962C8B-B14F-4D97-AF65-F5344CB8AC3E}">
        <p14:creationId xmlns:p14="http://schemas.microsoft.com/office/powerpoint/2010/main" val="2312102016"/>
      </p:ext>
    </p:extLst>
  </p:cSld>
  <p:clrMapOvr>
    <a:masterClrMapping/>
  </p:clrMapOvr>
  <mc:AlternateContent xmlns:mc="http://schemas.openxmlformats.org/markup-compatibility/2006" xmlns:p14="http://schemas.microsoft.com/office/powerpoint/2010/main">
    <mc:Choice Requires="p14">
      <p:transition spd="slow" advClick="0">
        <p14:flash/>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3176241" y="2627804"/>
            <a:ext cx="5839519" cy="3893013"/>
          </a:xfrm>
          <a:prstGeom prst="rect">
            <a:avLst/>
          </a:prstGeom>
          <a:effectLst>
            <a:glow rad="367711">
              <a:schemeClr val="bg1">
                <a:alpha val="24000"/>
              </a:schemeClr>
            </a:glow>
          </a:effectLst>
        </p:spPr>
      </p:pic>
      <p:pic>
        <p:nvPicPr>
          <p:cNvPr id="13" name="תמונה 12">
            <a:extLst>
              <a:ext uri="{FF2B5EF4-FFF2-40B4-BE49-F238E27FC236}">
                <a16:creationId xmlns:a16="http://schemas.microsoft.com/office/drawing/2014/main" id="{3DE47CF0-D275-E959-EAB4-C7697ED03C6A}"/>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11500"/>
                    </a14:imgEffect>
                    <a14:imgEffect>
                      <a14:saturation sat="400000"/>
                    </a14:imgEffect>
                    <a14:imgEffect>
                      <a14:brightnessContrast bright="50000" contrast="40000"/>
                    </a14:imgEffect>
                  </a14:imgLayer>
                </a14:imgProps>
              </a:ext>
            </a:extLst>
          </a:blip>
          <a:stretch>
            <a:fillRect/>
          </a:stretch>
        </p:blipFill>
        <p:spPr>
          <a:xfrm>
            <a:off x="5852450" y="2627804"/>
            <a:ext cx="1983140" cy="1910608"/>
          </a:xfrm>
          <a:prstGeom prst="rect">
            <a:avLst/>
          </a:prstGeom>
        </p:spPr>
      </p:pic>
    </p:spTree>
    <p:extLst>
      <p:ext uri="{BB962C8B-B14F-4D97-AF65-F5344CB8AC3E}">
        <p14:creationId xmlns:p14="http://schemas.microsoft.com/office/powerpoint/2010/main" val="3974752671"/>
      </p:ext>
    </p:extLst>
  </p:cSld>
  <p:clrMapOvr>
    <a:masterClrMapping/>
  </p:clrMapOvr>
  <mc:AlternateContent xmlns:mc="http://schemas.openxmlformats.org/markup-compatibility/2006" xmlns:p14="http://schemas.microsoft.com/office/powerpoint/2010/main">
    <mc:Choice Requires="p14">
      <p:transition spd="slow" advClick="0" advTm="2000">
        <p14:flash/>
      </p:transition>
    </mc:Choice>
    <mc:Fallback xmlns="">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afterEffect">
                                  <p:stCondLst>
                                    <p:cond delay="0"/>
                                  </p:stCondLst>
                                  <p:childTnLst>
                                    <p:animMotion origin="layout" path="M 1.875E-6 -3.7037E-6 L 0.12721 -0.68148 " pathEditMode="relative" rAng="0" ptsTypes="AA">
                                      <p:cBhvr>
                                        <p:cTn id="6" dur="2000" fill="hold"/>
                                        <p:tgtEl>
                                          <p:spTgt spid="13"/>
                                        </p:tgtEl>
                                        <p:attrNameLst>
                                          <p:attrName>ppt_x</p:attrName>
                                          <p:attrName>ppt_y</p:attrName>
                                        </p:attrNameLst>
                                      </p:cBhvr>
                                      <p:rCtr x="6354" y="-3407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1874662" y="716096"/>
            <a:ext cx="8442676" cy="5628451"/>
          </a:xfrm>
          <a:prstGeom prst="rect">
            <a:avLst/>
          </a:prstGeom>
          <a:effectLst>
            <a:glow rad="367711">
              <a:schemeClr val="bg1">
                <a:alpha val="24000"/>
              </a:schemeClr>
            </a:glow>
          </a:effectLst>
        </p:spPr>
      </p:pic>
    </p:spTree>
    <p:extLst>
      <p:ext uri="{BB962C8B-B14F-4D97-AF65-F5344CB8AC3E}">
        <p14:creationId xmlns:p14="http://schemas.microsoft.com/office/powerpoint/2010/main" val="28358281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2"/>
          <a:stretch>
            <a:fillRect/>
          </a:stretch>
        </p:blipFill>
        <p:spPr>
          <a:xfrm rot="5400000">
            <a:off x="2682102" y="-2745769"/>
            <a:ext cx="6985334" cy="12349538"/>
          </a:xfrm>
          <a:prstGeom prst="rect">
            <a:avLst/>
          </a:prstGeom>
        </p:spPr>
      </p:pic>
      <p:pic>
        <p:nvPicPr>
          <p:cNvPr id="5" name="תמונה 4">
            <a:extLst>
              <a:ext uri="{FF2B5EF4-FFF2-40B4-BE49-F238E27FC236}">
                <a16:creationId xmlns:a16="http://schemas.microsoft.com/office/drawing/2014/main" id="{0FB3AD17-5B58-FF4B-EA76-8D721866DB52}"/>
              </a:ext>
            </a:extLst>
          </p:cNvPr>
          <p:cNvPicPr>
            <a:picLocks noChangeAspect="1"/>
          </p:cNvPicPr>
          <p:nvPr/>
        </p:nvPicPr>
        <p:blipFill>
          <a:blip r:embed="rId3"/>
          <a:stretch>
            <a:fillRect/>
          </a:stretch>
        </p:blipFill>
        <p:spPr>
          <a:xfrm>
            <a:off x="708399" y="870613"/>
            <a:ext cx="7675160" cy="5116774"/>
          </a:xfrm>
          <a:prstGeom prst="rect">
            <a:avLst/>
          </a:prstGeom>
          <a:effectLst>
            <a:glow rad="367711">
              <a:schemeClr val="bg1">
                <a:alpha val="24000"/>
              </a:schemeClr>
            </a:glow>
          </a:effectLst>
        </p:spPr>
      </p:pic>
      <p:sp>
        <p:nvSpPr>
          <p:cNvPr id="2" name="תיבת טקסט 1">
            <a:extLst>
              <a:ext uri="{FF2B5EF4-FFF2-40B4-BE49-F238E27FC236}">
                <a16:creationId xmlns:a16="http://schemas.microsoft.com/office/drawing/2014/main" id="{0E3757A6-A8C6-9839-5976-072E517AB708}"/>
              </a:ext>
            </a:extLst>
          </p:cNvPr>
          <p:cNvSpPr txBox="1"/>
          <p:nvPr/>
        </p:nvSpPr>
        <p:spPr>
          <a:xfrm>
            <a:off x="9025052" y="870613"/>
            <a:ext cx="2642839" cy="5724644"/>
          </a:xfrm>
          <a:prstGeom prst="rect">
            <a:avLst/>
          </a:prstGeom>
          <a:noFill/>
        </p:spPr>
        <p:txBody>
          <a:bodyPr wrap="square" rtlCol="1">
            <a:spAutoFit/>
          </a:bodyPr>
          <a:lstStyle/>
          <a:p>
            <a:r>
              <a:rPr lang="he-IL" sz="2400" b="1" dirty="0">
                <a:solidFill>
                  <a:schemeClr val="bg1"/>
                </a:solidFill>
                <a:latin typeface="Anomalia 1.0 AAA" pitchFamily="2" charset="-79"/>
                <a:cs typeface="Anomalia 1.0 AAA" pitchFamily="2" charset="-79"/>
              </a:rPr>
              <a:t>כל הכבוד!</a:t>
            </a:r>
          </a:p>
          <a:p>
            <a:r>
              <a:rPr lang="he-IL" b="1" dirty="0">
                <a:solidFill>
                  <a:schemeClr val="bg1"/>
                </a:solidFill>
                <a:latin typeface="Anomalia 1.0 AAA" pitchFamily="2" charset="-79"/>
                <a:cs typeface="Anomalia 1.0 AAA" pitchFamily="2" charset="-79"/>
              </a:rPr>
              <a:t>פצחתם את הקוד!</a:t>
            </a:r>
          </a:p>
          <a:p>
            <a:r>
              <a:rPr lang="he-IL" b="1" dirty="0">
                <a:solidFill>
                  <a:schemeClr val="bg1"/>
                </a:solidFill>
                <a:latin typeface="Anomalia 1.0 AAA" pitchFamily="2" charset="-79"/>
                <a:cs typeface="Anomalia 1.0 AAA" pitchFamily="2" charset="-79"/>
              </a:rPr>
              <a:t>עכשיו זה הזמן לגלות גם לאחרים את הסוד...</a:t>
            </a:r>
          </a:p>
          <a:p>
            <a:endParaRPr lang="he-IL" b="1" dirty="0">
              <a:solidFill>
                <a:schemeClr val="bg1"/>
              </a:solidFill>
              <a:latin typeface="Anomalia 1.0 AAA" pitchFamily="2" charset="-79"/>
              <a:cs typeface="Anomalia 1.0 AAA" pitchFamily="2" charset="-79"/>
            </a:endParaRPr>
          </a:p>
          <a:p>
            <a:r>
              <a:rPr lang="he-IL" dirty="0">
                <a:solidFill>
                  <a:schemeClr val="bg1"/>
                </a:solidFill>
                <a:latin typeface="Anomalia 1.0 AAA Light" pitchFamily="2" charset="-79"/>
                <a:cs typeface="Anomalia 1.0 AAA Light" pitchFamily="2" charset="-79"/>
              </a:rPr>
              <a:t>שלבים לניסוח הרצאה קצרה:</a:t>
            </a:r>
          </a:p>
          <a:p>
            <a:pPr marL="342900" indent="-342900">
              <a:buFont typeface="+mj-lt"/>
              <a:buAutoNum type="arabicPeriod"/>
            </a:pPr>
            <a:r>
              <a:rPr lang="he-IL" dirty="0">
                <a:solidFill>
                  <a:schemeClr val="bg1"/>
                </a:solidFill>
                <a:latin typeface="Anomalia 1.0 AAA" pitchFamily="2" charset="-79"/>
                <a:cs typeface="Anomalia 1.0 AAA" pitchFamily="2" charset="-79"/>
              </a:rPr>
              <a:t>חשבו על פתיחה מגרה ומזניקה?</a:t>
            </a:r>
          </a:p>
          <a:p>
            <a:pPr marL="342900" indent="-342900">
              <a:buFont typeface="+mj-lt"/>
              <a:buAutoNum type="arabicPeriod"/>
            </a:pPr>
            <a:r>
              <a:rPr lang="he-IL" dirty="0">
                <a:solidFill>
                  <a:schemeClr val="bg1"/>
                </a:solidFill>
                <a:latin typeface="Anomalia 1.0 AAA" pitchFamily="2" charset="-79"/>
                <a:cs typeface="Anomalia 1.0 AAA" pitchFamily="2" charset="-79"/>
              </a:rPr>
              <a:t>תמצתו את התוכן</a:t>
            </a:r>
          </a:p>
          <a:p>
            <a:pPr marL="342900" indent="-342900">
              <a:buFont typeface="+mj-lt"/>
              <a:buAutoNum type="arabicPeriod"/>
            </a:pPr>
            <a:r>
              <a:rPr lang="he-IL" dirty="0">
                <a:solidFill>
                  <a:schemeClr val="bg1"/>
                </a:solidFill>
                <a:latin typeface="Anomalia 1.0 AAA" pitchFamily="2" charset="-79"/>
                <a:cs typeface="Anomalia 1.0 AAA" pitchFamily="2" charset="-79"/>
              </a:rPr>
              <a:t>חשבו על סיום מהדהד?</a:t>
            </a:r>
          </a:p>
          <a:p>
            <a:r>
              <a:rPr lang="he-IL" dirty="0">
                <a:solidFill>
                  <a:srgbClr val="00FFF4"/>
                </a:solidFill>
                <a:latin typeface="Anomalia 1.0 AAA" pitchFamily="2" charset="-79"/>
                <a:cs typeface="Anomalia 1.0 AAA" pitchFamily="2" charset="-79"/>
                <a:hlinkClick r:id="" action="ppaction://hlinkshowjump?jump=nextslide">
                  <a:extLst>
                    <a:ext uri="{A12FA001-AC4F-418D-AE19-62706E023703}">
                      <ahyp:hlinkClr xmlns:ahyp="http://schemas.microsoft.com/office/drawing/2018/hyperlinkcolor" val="tx"/>
                    </a:ext>
                  </a:extLst>
                </a:hlinkClick>
              </a:rPr>
              <a:t>(ניתן </a:t>
            </a:r>
            <a:r>
              <a:rPr lang="he-IL" dirty="0" err="1">
                <a:solidFill>
                  <a:srgbClr val="00FFF4"/>
                </a:solidFill>
                <a:latin typeface="Anomalia 1.0 AAA" pitchFamily="2" charset="-79"/>
                <a:cs typeface="Anomalia 1.0 AAA" pitchFamily="2" charset="-79"/>
                <a:hlinkClick r:id="" action="ppaction://hlinkshowjump?jump=nextslide">
                  <a:extLst>
                    <a:ext uri="{A12FA001-AC4F-418D-AE19-62706E023703}">
                      <ahyp:hlinkClr xmlns:ahyp="http://schemas.microsoft.com/office/drawing/2018/hyperlinkcolor" val="tx"/>
                    </a:ext>
                  </a:extLst>
                </a:hlinkClick>
              </a:rPr>
              <a:t>להעזר</a:t>
            </a:r>
            <a:r>
              <a:rPr lang="he-IL" dirty="0">
                <a:solidFill>
                  <a:srgbClr val="00FFF4"/>
                </a:solidFill>
                <a:latin typeface="Anomalia 1.0 AAA" pitchFamily="2" charset="-79"/>
                <a:cs typeface="Anomalia 1.0 AAA" pitchFamily="2" charset="-79"/>
                <a:hlinkClick r:id="" action="ppaction://hlinkshowjump?jump=nextslide">
                  <a:extLst>
                    <a:ext uri="{A12FA001-AC4F-418D-AE19-62706E023703}">
                      <ahyp:hlinkClr xmlns:ahyp="http://schemas.microsoft.com/office/drawing/2018/hyperlinkcolor" val="tx"/>
                    </a:ext>
                  </a:extLst>
                </a:hlinkClick>
              </a:rPr>
              <a:t> כאן)</a:t>
            </a:r>
            <a:endParaRPr lang="he-IL" dirty="0">
              <a:solidFill>
                <a:srgbClr val="00FFF4"/>
              </a:solidFill>
              <a:latin typeface="Anomalia 1.0 AAA" pitchFamily="2" charset="-79"/>
              <a:cs typeface="Anomalia 1.0 AAA" pitchFamily="2" charset="-79"/>
            </a:endParaRPr>
          </a:p>
          <a:p>
            <a:endParaRPr lang="he-IL" b="1" dirty="0">
              <a:solidFill>
                <a:schemeClr val="bg1"/>
              </a:solidFill>
              <a:latin typeface="Anomalia 1.0 AAA" pitchFamily="2" charset="-79"/>
              <a:cs typeface="Anomalia 1.0 AAA" pitchFamily="2" charset="-79"/>
            </a:endParaRPr>
          </a:p>
          <a:p>
            <a:endParaRPr lang="he-IL" b="1" dirty="0">
              <a:solidFill>
                <a:schemeClr val="bg1"/>
              </a:solidFill>
              <a:latin typeface="Anomalia 1.0 AAA" pitchFamily="2" charset="-79"/>
              <a:cs typeface="Anomalia 1.0 AAA" pitchFamily="2" charset="-79"/>
            </a:endParaRPr>
          </a:p>
          <a:p>
            <a:r>
              <a:rPr lang="he-IL" b="1" dirty="0">
                <a:solidFill>
                  <a:schemeClr val="bg1"/>
                </a:solidFill>
                <a:latin typeface="Anomalia 1.0 AAA" pitchFamily="2" charset="-79"/>
                <a:cs typeface="Anomalia 1.0 AAA" pitchFamily="2" charset="-79"/>
              </a:rPr>
              <a:t>עכשיו כשאתם מוכנים, מוזמנים לגלות את הסוד למשפחה ולחברים, ולמלא בדף הדיווח.</a:t>
            </a:r>
          </a:p>
        </p:txBody>
      </p:sp>
    </p:spTree>
    <p:extLst>
      <p:ext uri="{BB962C8B-B14F-4D97-AF65-F5344CB8AC3E}">
        <p14:creationId xmlns:p14="http://schemas.microsoft.com/office/powerpoint/2010/main" val="1508654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תמונה 2">
            <a:extLst>
              <a:ext uri="{FF2B5EF4-FFF2-40B4-BE49-F238E27FC236}">
                <a16:creationId xmlns:a16="http://schemas.microsoft.com/office/drawing/2014/main" id="{D7AE3E8B-C169-562A-F6CE-AC0A831AA684}"/>
              </a:ext>
            </a:extLst>
          </p:cNvPr>
          <p:cNvPicPr>
            <a:picLocks noChangeAspect="1"/>
          </p:cNvPicPr>
          <p:nvPr/>
        </p:nvPicPr>
        <p:blipFill>
          <a:blip r:embed="rId3"/>
          <a:stretch>
            <a:fillRect/>
          </a:stretch>
        </p:blipFill>
        <p:spPr>
          <a:xfrm rot="5400000">
            <a:off x="2682102" y="-2745769"/>
            <a:ext cx="6985334" cy="12349538"/>
          </a:xfrm>
          <a:prstGeom prst="rect">
            <a:avLst/>
          </a:prstGeom>
        </p:spPr>
      </p:pic>
      <p:sp>
        <p:nvSpPr>
          <p:cNvPr id="6" name="תיבת טקסט 5">
            <a:extLst>
              <a:ext uri="{FF2B5EF4-FFF2-40B4-BE49-F238E27FC236}">
                <a16:creationId xmlns:a16="http://schemas.microsoft.com/office/drawing/2014/main" id="{51275CAA-2FC4-B423-7E36-0086BD86BF01}"/>
              </a:ext>
            </a:extLst>
          </p:cNvPr>
          <p:cNvSpPr txBox="1"/>
          <p:nvPr/>
        </p:nvSpPr>
        <p:spPr>
          <a:xfrm>
            <a:off x="1550021" y="440655"/>
            <a:ext cx="3624145" cy="5539978"/>
          </a:xfrm>
          <a:prstGeom prst="rect">
            <a:avLst/>
          </a:prstGeom>
          <a:noFill/>
        </p:spPr>
        <p:txBody>
          <a:bodyPr wrap="square">
            <a:spAutoFit/>
          </a:bodyPr>
          <a:lstStyle/>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ctr" rtl="1"/>
            <a:r>
              <a:rPr lang="he-IL" sz="1800" dirty="0">
                <a:solidFill>
                  <a:schemeClr val="bg1"/>
                </a:solidFill>
                <a:effectLst/>
                <a:latin typeface="Anomalia 1.0 AAA" pitchFamily="2" charset="-79"/>
                <a:ea typeface="Calibri" panose="020F0502020204030204" pitchFamily="34" charset="0"/>
                <a:cs typeface="Anomalia 1.0 AAA" pitchFamily="2" charset="-79"/>
              </a:rPr>
              <a:t>כיצד אנו ממליכים את הקב״ה?</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en-US" sz="1800" dirty="0">
                <a:solidFill>
                  <a:schemeClr val="bg1"/>
                </a:solidFill>
                <a:effectLst/>
                <a:latin typeface="Anomalia 1.0 AAA" pitchFamily="2" charset="-79"/>
                <a:ea typeface="Calibri" panose="020F0502020204030204" pitchFamily="34" charset="0"/>
                <a:cs typeface="Anomalia 1.0 AAA" pitchFamily="2" charset="-79"/>
              </a:rPr>
              <a:t> </a:t>
            </a:r>
            <a:endParaRPr lang="he-IL" sz="1800" dirty="0">
              <a:solidFill>
                <a:schemeClr val="bg1"/>
              </a:solidFill>
              <a:effectLst/>
              <a:latin typeface="Anomalia 1.0 AAA" pitchFamily="2" charset="-79"/>
              <a:ea typeface="Calibri" panose="020F0502020204030204" pitchFamily="34" charset="0"/>
              <a:cs typeface="Anomalia 1.0 AAA" pitchFamily="2" charset="-79"/>
            </a:endParaRPr>
          </a:p>
          <a:p>
            <a:pPr algn="r" rtl="1"/>
            <a:endParaRPr lang="he-IL" dirty="0">
              <a:solidFill>
                <a:schemeClr val="bg1"/>
              </a:solidFill>
              <a:latin typeface="Anomalia 1.0 AAA" pitchFamily="2" charset="-79"/>
              <a:ea typeface="Calibri" panose="020F0502020204030204" pitchFamily="34" charset="0"/>
              <a:cs typeface="Anomalia 1.0 AAA" pitchFamily="2" charset="-79"/>
            </a:endParaRPr>
          </a:p>
          <a:p>
            <a:pPr algn="r" rtl="1"/>
            <a:endParaRPr lang="he-IL" sz="1600" dirty="0">
              <a:solidFill>
                <a:schemeClr val="bg1"/>
              </a:solidFill>
              <a:effectLst/>
              <a:latin typeface="Anomalia 1.0 AAA" pitchFamily="2" charset="-79"/>
              <a:ea typeface="Calibri" panose="020F0502020204030204" pitchFamily="34" charset="0"/>
              <a:cs typeface="Anomalia 1.0 AAA" pitchFamily="2" charset="-79"/>
            </a:endParaRPr>
          </a:p>
          <a:p>
            <a:pPr algn="r" rtl="1"/>
            <a:endParaRPr lang="he-IL" sz="1600" dirty="0">
              <a:solidFill>
                <a:schemeClr val="bg1"/>
              </a:solidFill>
              <a:latin typeface="Anomalia 1.0 AAA" pitchFamily="2" charset="-79"/>
              <a:ea typeface="Calibri" panose="020F0502020204030204" pitchFamily="34" charset="0"/>
              <a:cs typeface="Anomalia 1.0 AAA" pitchFamily="2" charset="-79"/>
            </a:endParaRPr>
          </a:p>
          <a:p>
            <a:pPr algn="r" rtl="1"/>
            <a:endParaRPr lang="he-IL" sz="1600" dirty="0">
              <a:solidFill>
                <a:schemeClr val="bg1"/>
              </a:solidFill>
              <a:latin typeface="Anomalia 1.0 AAA" pitchFamily="2" charset="-79"/>
              <a:ea typeface="Calibri" panose="020F0502020204030204" pitchFamily="34" charset="0"/>
              <a:cs typeface="Anomalia 1.0 AAA" pitchFamily="2" charset="-79"/>
            </a:endParaRPr>
          </a:p>
          <a:p>
            <a:pPr algn="ctr" rtl="1"/>
            <a:r>
              <a:rPr lang="he-IL" sz="1800" dirty="0">
                <a:solidFill>
                  <a:schemeClr val="bg1"/>
                </a:solidFill>
                <a:effectLst/>
                <a:latin typeface="Anomalia 1.0 AAA" pitchFamily="2" charset="-79"/>
                <a:ea typeface="Calibri" panose="020F0502020204030204" pitchFamily="34" charset="0"/>
                <a:cs typeface="Anomalia 1.0 AAA" pitchFamily="2" charset="-79"/>
              </a:rPr>
              <a:t>איך זה קשור לשנת ״הקהל״, </a:t>
            </a:r>
            <a:r>
              <a:rPr lang="he-IL" sz="1800" dirty="0" err="1">
                <a:solidFill>
                  <a:schemeClr val="bg1"/>
                </a:solidFill>
                <a:effectLst/>
                <a:latin typeface="Anomalia 1.0 AAA" pitchFamily="2" charset="-79"/>
                <a:ea typeface="Calibri" panose="020F0502020204030204" pitchFamily="34" charset="0"/>
                <a:cs typeface="Anomalia 1.0 AAA" pitchFamily="2" charset="-79"/>
              </a:rPr>
              <a:t>ול"הקהל</a:t>
            </a:r>
            <a:r>
              <a:rPr lang="he-IL" sz="1800" dirty="0">
                <a:solidFill>
                  <a:schemeClr val="bg1"/>
                </a:solidFill>
                <a:effectLst/>
                <a:latin typeface="Anomalia 1.0 AAA" pitchFamily="2" charset="-79"/>
                <a:ea typeface="Calibri" panose="020F0502020204030204" pitchFamily="34" charset="0"/>
                <a:cs typeface="Anomalia 1.0 AAA" pitchFamily="2" charset="-79"/>
              </a:rPr>
              <a:t>" בימינו?</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ct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p>
          <a:p>
            <a:pPr algn="r" rtl="1"/>
            <a:r>
              <a:rPr lang="he-IL" sz="1800" u="sng" dirty="0">
                <a:solidFill>
                  <a:srgbClr val="00FFF4"/>
                </a:solidFill>
                <a:effectLst/>
                <a:latin typeface="Anomalia 1.0 AAA" pitchFamily="2" charset="-79"/>
                <a:ea typeface="Calibri" panose="020F0502020204030204" pitchFamily="34" charset="0"/>
                <a:cs typeface="Anomalia 1.0 AAA" pitchFamily="2" charset="-79"/>
              </a:rPr>
              <a:t>סיום:</a:t>
            </a:r>
            <a:endParaRPr lang="en-US" sz="1600" u="sng" dirty="0">
              <a:solidFill>
                <a:srgbClr val="00FFF4"/>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זוכרים </a:t>
            </a:r>
            <a:r>
              <a:rPr lang="he-IL" sz="1800">
                <a:solidFill>
                  <a:schemeClr val="bg1"/>
                </a:solidFill>
                <a:effectLst/>
                <a:latin typeface="Anomalia 1.0 AAA" pitchFamily="2" charset="-79"/>
                <a:ea typeface="Calibri" panose="020F0502020204030204" pitchFamily="34" charset="0"/>
                <a:cs typeface="Anomalia 1.0 AAA" pitchFamily="2" charset="-79"/>
              </a:rPr>
              <a:t>את המכונה? </a:t>
            </a:r>
            <a:r>
              <a:rPr lang="he-IL" sz="1800" dirty="0">
                <a:solidFill>
                  <a:schemeClr val="bg1"/>
                </a:solidFill>
                <a:effectLst/>
                <a:latin typeface="Anomalia 1.0 AAA" pitchFamily="2" charset="-79"/>
                <a:ea typeface="Calibri" panose="020F0502020204030204" pitchFamily="34" charset="0"/>
                <a:cs typeface="Anomalia 1.0 AAA" pitchFamily="2" charset="-79"/>
              </a:rPr>
              <a:t>גם אנחנו צריכים להפעיל את העולם במעשה קטן שלנו, ובלעדי המעשים שלנו אין לעולם משמעות.. אז קדימה לעבודה!</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p:txBody>
      </p:sp>
      <p:sp>
        <p:nvSpPr>
          <p:cNvPr id="8" name="תיבת טקסט 7">
            <a:extLst>
              <a:ext uri="{FF2B5EF4-FFF2-40B4-BE49-F238E27FC236}">
                <a16:creationId xmlns:a16="http://schemas.microsoft.com/office/drawing/2014/main" id="{02A21B60-669A-38F0-976E-F472240D6A3A}"/>
              </a:ext>
            </a:extLst>
          </p:cNvPr>
          <p:cNvSpPr txBox="1"/>
          <p:nvPr/>
        </p:nvSpPr>
        <p:spPr>
          <a:xfrm>
            <a:off x="6912252" y="671487"/>
            <a:ext cx="3917085" cy="5324535"/>
          </a:xfrm>
          <a:prstGeom prst="rect">
            <a:avLst/>
          </a:prstGeom>
          <a:noFill/>
        </p:spPr>
        <p:txBody>
          <a:bodyPr wrap="square">
            <a:spAutoFit/>
          </a:bodyPr>
          <a:lstStyle/>
          <a:p>
            <a:pPr rtl="1"/>
            <a:r>
              <a:rPr lang="he-IL" sz="1800" u="sng" dirty="0">
                <a:solidFill>
                  <a:srgbClr val="00FFF4"/>
                </a:solidFill>
                <a:effectLst/>
                <a:latin typeface="Anomalia 1.0 AAA" pitchFamily="2" charset="-79"/>
                <a:ea typeface="Calibri" panose="020F0502020204030204" pitchFamily="34" charset="0"/>
                <a:cs typeface="Anomalia 1.0 AAA" pitchFamily="2" charset="-79"/>
              </a:rPr>
              <a:t>פתיחה</a:t>
            </a:r>
            <a:r>
              <a:rPr lang="he-IL" sz="1800" dirty="0">
                <a:solidFill>
                  <a:srgbClr val="00FFF4"/>
                </a:solidFill>
                <a:effectLst/>
                <a:latin typeface="Anomalia 1.0 AAA" pitchFamily="2" charset="-79"/>
                <a:ea typeface="Calibri" panose="020F0502020204030204" pitchFamily="34" charset="0"/>
                <a:cs typeface="Anomalia 1.0 AAA" pitchFamily="2" charset="-79"/>
              </a:rPr>
              <a:t>: </a:t>
            </a:r>
            <a:r>
              <a:rPr lang="he-IL" sz="1800" dirty="0">
                <a:solidFill>
                  <a:schemeClr val="bg1"/>
                </a:solidFill>
                <a:effectLst/>
                <a:latin typeface="Anomalia 1.0 AAA" pitchFamily="2" charset="-79"/>
                <a:ea typeface="Calibri" panose="020F0502020204030204" pitchFamily="34" charset="0"/>
                <a:cs typeface="Anomalia 1.0 AAA" pitchFamily="2" charset="-79"/>
              </a:rPr>
              <a:t>ניסיתם פעם ללחוץ על הכפתור, והמכונה לא פעלה </a:t>
            </a:r>
            <a:r>
              <a:rPr lang="he-IL" sz="1600" dirty="0">
                <a:solidFill>
                  <a:schemeClr val="bg1"/>
                </a:solidFill>
                <a:effectLst/>
                <a:latin typeface="Anomalia 1.0 AAA" pitchFamily="2" charset="-79"/>
                <a:ea typeface="Calibri" panose="020F0502020204030204" pitchFamily="34" charset="0"/>
                <a:cs typeface="Anomalia 1.0 AAA" pitchFamily="2" charset="-79"/>
              </a:rPr>
              <a:t> כי </a:t>
            </a:r>
            <a:r>
              <a:rPr lang="he-IL" sz="1800" dirty="0">
                <a:solidFill>
                  <a:schemeClr val="bg1"/>
                </a:solidFill>
                <a:effectLst/>
                <a:latin typeface="Anomalia 1.0 AAA" pitchFamily="2" charset="-79"/>
                <a:ea typeface="Calibri" panose="020F0502020204030204" pitchFamily="34" charset="0"/>
                <a:cs typeface="Anomalia 1.0 AAA" pitchFamily="2" charset="-79"/>
              </a:rPr>
              <a:t>שכחתם להכניס את השקע לתקע?</a:t>
            </a:r>
          </a:p>
          <a:p>
            <a:pPr rtl="1"/>
            <a:r>
              <a:rPr lang="he-IL" dirty="0">
                <a:solidFill>
                  <a:schemeClr val="bg1"/>
                </a:solidFill>
                <a:latin typeface="Anomalia 1.0 AAA" pitchFamily="2" charset="-79"/>
                <a:ea typeface="Calibri" panose="020F0502020204030204" pitchFamily="34" charset="0"/>
                <a:cs typeface="Anomalia 1.0 AAA" pitchFamily="2" charset="-79"/>
              </a:rPr>
              <a:t>איך זה קשור לראש השנה?!</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ct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r>
              <a:rPr lang="he-IL" sz="1800" u="sng" dirty="0">
                <a:solidFill>
                  <a:srgbClr val="00FFF4"/>
                </a:solidFill>
                <a:effectLst/>
                <a:latin typeface="Anomalia 1.0 AAA" pitchFamily="2" charset="-79"/>
                <a:ea typeface="Calibri" panose="020F0502020204030204" pitchFamily="34" charset="0"/>
                <a:cs typeface="Anomalia 1.0 AAA" pitchFamily="2" charset="-79"/>
              </a:rPr>
              <a:t>גוף</a:t>
            </a:r>
            <a:endParaRPr lang="en-US" sz="1600" u="sng" dirty="0">
              <a:solidFill>
                <a:srgbClr val="00FFF4"/>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"זה היום תחילת מעשיך" - מהי השאלה שמתעוררת?</a:t>
            </a:r>
            <a:r>
              <a:rPr lang="he-IL" sz="1600" dirty="0">
                <a:solidFill>
                  <a:schemeClr val="bg1"/>
                </a:solidFill>
                <a:effectLst/>
                <a:latin typeface="Anomalia 1.0 AAA" pitchFamily="2" charset="-79"/>
                <a:ea typeface="Calibri" panose="020F0502020204030204" pitchFamily="34" charset="0"/>
                <a:cs typeface="Anomalia 1.0 AAA" pitchFamily="2" charset="-79"/>
              </a:rPr>
              <a:t> </a:t>
            </a:r>
          </a:p>
          <a:p>
            <a:pPr algn="ct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מה היה בעולם לפני האדם ומה עשה האדם ברגע שהוא נברא?</a:t>
            </a:r>
          </a:p>
          <a:p>
            <a:pPr algn="r" rtl="1"/>
            <a:endParaRPr lang="he-IL" dirty="0">
              <a:solidFill>
                <a:schemeClr val="bg1"/>
              </a:solidFill>
              <a:latin typeface="Anomalia 1.0 AAA" pitchFamily="2" charset="-79"/>
              <a:ea typeface="Calibri" panose="020F0502020204030204" pitchFamily="34" charset="0"/>
              <a:cs typeface="Anomalia 1.0 AAA" pitchFamily="2" charset="-79"/>
            </a:endParaRPr>
          </a:p>
          <a:p>
            <a:pPr algn="r" rtl="1"/>
            <a:r>
              <a:rPr lang="he-IL" sz="1600" dirty="0">
                <a:solidFill>
                  <a:schemeClr val="bg1"/>
                </a:solidFill>
                <a:effectLst/>
                <a:latin typeface="Anomalia 1.0 AAA" pitchFamily="2" charset="-79"/>
                <a:ea typeface="Calibri" panose="020F0502020204030204" pitchFamily="34" charset="0"/>
                <a:cs typeface="Anomalia 1.0 AAA" pitchFamily="2" charset="-79"/>
              </a:rPr>
              <a:t>_______________________________________</a:t>
            </a:r>
            <a:endParaRPr lang="he-IL" sz="1600" dirty="0">
              <a:solidFill>
                <a:schemeClr val="bg1"/>
              </a:solidFill>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אז למה חוגגים את ״יום הולדת״ העולם רק ביום בו אדם הראשון המליך את הקב״ה למלך?</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a:p>
            <a:pPr algn="r" rtl="1"/>
            <a:r>
              <a:rPr lang="he-IL" sz="1800" dirty="0">
                <a:solidFill>
                  <a:schemeClr val="bg1"/>
                </a:solidFill>
                <a:effectLst/>
                <a:latin typeface="Anomalia 1.0 AAA" pitchFamily="2" charset="-79"/>
                <a:ea typeface="Calibri" panose="020F0502020204030204" pitchFamily="34" charset="0"/>
                <a:cs typeface="Anomalia 1.0 AAA" pitchFamily="2" charset="-79"/>
              </a:rPr>
              <a:t> </a:t>
            </a:r>
            <a:endParaRPr lang="en-US" sz="1600" dirty="0">
              <a:solidFill>
                <a:schemeClr val="bg1"/>
              </a:solidFill>
              <a:effectLst/>
              <a:latin typeface="Anomalia 1.0 AAA" pitchFamily="2" charset="-79"/>
              <a:ea typeface="Calibri" panose="020F0502020204030204" pitchFamily="34" charset="0"/>
              <a:cs typeface="Anomalia 1.0 AAA" pitchFamily="2" charset="-79"/>
            </a:endParaRPr>
          </a:p>
        </p:txBody>
      </p:sp>
      <p:cxnSp>
        <p:nvCxnSpPr>
          <p:cNvPr id="12" name="מחבר ישר 11">
            <a:extLst>
              <a:ext uri="{FF2B5EF4-FFF2-40B4-BE49-F238E27FC236}">
                <a16:creationId xmlns:a16="http://schemas.microsoft.com/office/drawing/2014/main" id="{22DA515C-FF9A-D244-A7BF-2DF1824C1B5B}"/>
              </a:ext>
            </a:extLst>
          </p:cNvPr>
          <p:cNvCxnSpPr/>
          <p:nvPr/>
        </p:nvCxnSpPr>
        <p:spPr>
          <a:xfrm>
            <a:off x="6174769" y="1126273"/>
            <a:ext cx="0" cy="4817326"/>
          </a:xfrm>
          <a:prstGeom prst="line">
            <a:avLst/>
          </a:prstGeom>
          <a:ln w="76200">
            <a:solidFill>
              <a:srgbClr val="00FFF4"/>
            </a:solidFill>
            <a:prstDash val="sysDash"/>
          </a:ln>
        </p:spPr>
        <p:style>
          <a:lnRef idx="1">
            <a:schemeClr val="accent1"/>
          </a:lnRef>
          <a:fillRef idx="0">
            <a:schemeClr val="accent1"/>
          </a:fillRef>
          <a:effectRef idx="0">
            <a:schemeClr val="accent1"/>
          </a:effectRef>
          <a:fontRef idx="minor">
            <a:schemeClr val="tx1"/>
          </a:fontRef>
        </p:style>
      </p:cxnSp>
      <p:cxnSp>
        <p:nvCxnSpPr>
          <p:cNvPr id="14" name="מחבר ישר 13">
            <a:extLst>
              <a:ext uri="{FF2B5EF4-FFF2-40B4-BE49-F238E27FC236}">
                <a16:creationId xmlns:a16="http://schemas.microsoft.com/office/drawing/2014/main" id="{10B3D1C9-DF42-1911-C232-CD13FEC39C29}"/>
              </a:ext>
            </a:extLst>
          </p:cNvPr>
          <p:cNvCxnSpPr/>
          <p:nvPr/>
        </p:nvCxnSpPr>
        <p:spPr>
          <a:xfrm>
            <a:off x="7237141" y="3290135"/>
            <a:ext cx="360184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מחבר ישר 14">
            <a:extLst>
              <a:ext uri="{FF2B5EF4-FFF2-40B4-BE49-F238E27FC236}">
                <a16:creationId xmlns:a16="http://schemas.microsoft.com/office/drawing/2014/main" id="{36E223B3-5963-60E9-8F46-E1C4DC4CEA37}"/>
              </a:ext>
            </a:extLst>
          </p:cNvPr>
          <p:cNvCxnSpPr/>
          <p:nvPr/>
        </p:nvCxnSpPr>
        <p:spPr>
          <a:xfrm>
            <a:off x="7069873" y="5757715"/>
            <a:ext cx="360184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מחבר ישר 15">
            <a:extLst>
              <a:ext uri="{FF2B5EF4-FFF2-40B4-BE49-F238E27FC236}">
                <a16:creationId xmlns:a16="http://schemas.microsoft.com/office/drawing/2014/main" id="{BF3AA0FE-FC97-2EAE-370B-89F69F730D0E}"/>
              </a:ext>
            </a:extLst>
          </p:cNvPr>
          <p:cNvCxnSpPr/>
          <p:nvPr/>
        </p:nvCxnSpPr>
        <p:spPr>
          <a:xfrm>
            <a:off x="7069873" y="6085644"/>
            <a:ext cx="360184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מחבר ישר 17">
            <a:extLst>
              <a:ext uri="{FF2B5EF4-FFF2-40B4-BE49-F238E27FC236}">
                <a16:creationId xmlns:a16="http://schemas.microsoft.com/office/drawing/2014/main" id="{E960C133-FD72-FAED-9F14-9C7904998736}"/>
              </a:ext>
            </a:extLst>
          </p:cNvPr>
          <p:cNvCxnSpPr/>
          <p:nvPr/>
        </p:nvCxnSpPr>
        <p:spPr>
          <a:xfrm>
            <a:off x="1616927" y="2088424"/>
            <a:ext cx="360184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מחבר ישר 18">
            <a:extLst>
              <a:ext uri="{FF2B5EF4-FFF2-40B4-BE49-F238E27FC236}">
                <a16:creationId xmlns:a16="http://schemas.microsoft.com/office/drawing/2014/main" id="{A2823BC1-1617-1F05-5100-DB3595BD500F}"/>
              </a:ext>
            </a:extLst>
          </p:cNvPr>
          <p:cNvCxnSpPr/>
          <p:nvPr/>
        </p:nvCxnSpPr>
        <p:spPr>
          <a:xfrm>
            <a:off x="1616927" y="3685013"/>
            <a:ext cx="360184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מחבר ישר 19">
            <a:extLst>
              <a:ext uri="{FF2B5EF4-FFF2-40B4-BE49-F238E27FC236}">
                <a16:creationId xmlns:a16="http://schemas.microsoft.com/office/drawing/2014/main" id="{5E93DDAF-956E-58E5-6323-0689329FB61C}"/>
              </a:ext>
            </a:extLst>
          </p:cNvPr>
          <p:cNvCxnSpPr/>
          <p:nvPr/>
        </p:nvCxnSpPr>
        <p:spPr>
          <a:xfrm>
            <a:off x="1616927" y="6118916"/>
            <a:ext cx="360184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1564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theme/theme1.xml><?xml version="1.0" encoding="utf-8"?>
<a:theme xmlns:a="http://schemas.openxmlformats.org/drawingml/2006/main" name="ערכת נושא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ערכת נושא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1089</TotalTime>
  <Words>600</Words>
  <Application>Microsoft Office PowerPoint</Application>
  <PresentationFormat>מסך רחב</PresentationFormat>
  <Paragraphs>72</Paragraphs>
  <Slides>19</Slides>
  <Notes>4</Notes>
  <HiddenSlides>0</HiddenSlides>
  <MMClips>0</MMClips>
  <ScaleCrop>false</ScaleCrop>
  <HeadingPairs>
    <vt:vector size="6" baseType="variant">
      <vt:variant>
        <vt:lpstr>גופנים בשימוש</vt:lpstr>
      </vt:variant>
      <vt:variant>
        <vt:i4>8</vt:i4>
      </vt:variant>
      <vt:variant>
        <vt:lpstr>ערכת נושא</vt:lpstr>
      </vt:variant>
      <vt:variant>
        <vt:i4>1</vt:i4>
      </vt:variant>
      <vt:variant>
        <vt:lpstr>כותרות שקופיות</vt:lpstr>
      </vt:variant>
      <vt:variant>
        <vt:i4>19</vt:i4>
      </vt:variant>
    </vt:vector>
  </HeadingPairs>
  <TitlesOfParts>
    <vt:vector size="28" baseType="lpstr">
      <vt:lpstr>Anomalia 1.0 AAA Medium</vt:lpstr>
      <vt:lpstr>Arial</vt:lpstr>
      <vt:lpstr>Anomalia 1.0 AAA</vt:lpstr>
      <vt:lpstr>Anomalia 1.0 AAA UltraBold</vt:lpstr>
      <vt:lpstr>Calibri</vt:lpstr>
      <vt:lpstr>Anomalia 1.0 AAA Light</vt:lpstr>
      <vt:lpstr>Calibri Light</vt:lpstr>
      <vt:lpstr>Anomalia 1.0 AAA DemiBold</vt:lpstr>
      <vt:lpstr>ערכת נושא Office</vt:lpstr>
      <vt:lpstr>מצגת של PowerPoint‏</vt:lpstr>
      <vt:lpstr>במהלך הלימוד עליכם להשלים את כל חלקי הפאזל. כל משימה שתבצעו תוביל אתכם לחלק הפאזל הבא, עד למשימה האחרונה שתשלים את הפאזל כולו.</vt:lpstr>
      <vt:lpstr>בבית משפחת כהן לא הצליחו להפעיל את מכונת הכביסה. הם ניסו ללחוץ על כל מיני כפתורים אבל לא עלו על הבעיה. עד שהגיע הטכנאי וגילה בעיה פשוטה מאוד מהי הבעיה לדעתכם?</vt:lpstr>
      <vt:lpstr>נכון, המכשיר לא היה מחובר לחשמל, פרט קטן לכאורה, אבל משמעותי. היום אנחנו נלמד על החשיבות העולמית שיש בכל פעולה קטנה שלנו! </vt:lpstr>
      <vt:lpstr>במהלך הלימוד עליכם להשלים את כל חלקי הפאזל. כל משימה שתבצעו תוביל אתכם לחלק הפאזל הבא, עד למשימה האחרונה שתשלים את הפאזל כולו.</vt:lpstr>
      <vt:lpstr>מצגת של PowerPoint‏</vt:lpstr>
      <vt:lpstr>במהלך הלימוד עליכם להשלים את כל חלקי הפאזל. כל משימה שתבצעו תוביל אתכם לחלק הפאזל הבא, עד למשימה האחרונה שתשלים את הפאזל כולו.</vt:lpstr>
      <vt:lpstr>מצגת של PowerPoint‏</vt:lpstr>
      <vt:lpstr>במהלך הלימוד עליכם להשלים את כל חלקי הפאזל. כל משימה שתבצעו תוביל אתכם לחלק הפאזל הבא, עד למשימה האחרונה שתשלים את הפאזל כולו.</vt:lpstr>
      <vt:lpstr>מצגת של PowerPoint‏</vt:lpstr>
      <vt:lpstr>במהלך הלימוד עליכם להשלים את כל חלקי הפאזל. כל משימה שתבצעו תוביל אתכם לחלק הפאזל הבא, עד למשימה האחרונה שתשלים את הפאזל כולו.</vt:lpstr>
      <vt:lpstr>יש לכם 60 שניות לחשוב איך כל אחד מהפרטים הבאים יכולים לשמש אותנו כדי לעבוד את ה׳ ולהמליך אותו</vt:lpstr>
      <vt:lpstr>יש לכם 60 שניות לחשוב איך כל אחד מהפריטים הבאים יכולים לשמש אותנו כדי לעבוד את ה׳ ולהמליך אותו</vt:lpstr>
      <vt:lpstr>במהלך הלימוד עליכם להשלים את כל חלקי הפאזל. כל משימה שתבצעו תוביל אתכם לחלק הפאזל הבא, עד למשימה האחרונה שתשלים את הפאזל כולו.</vt:lpstr>
      <vt:lpstr>בדומה לאדם הראשון, אנחנו מגלים פה בעולם את האחדות של הקב"ה בכל הבריאה דרך מצוות ומעשים טובים. בלעדינו העולם היה כמו מכונה שלא תעבוד אם לא מכניסים לתקע  החשמל... אילו רגשות עולים בכם כשאתם חושבים על הזכות העצומה שיש לכם?</vt:lpstr>
      <vt:lpstr>מצגת של PowerPoint‏</vt:lpstr>
      <vt:lpstr>מצגת של PowerPoint‏</vt:lpstr>
      <vt:lpstr>מצגת של PowerPoint‏</vt:lpstr>
      <vt:lpstr>מצגת של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מצגת של PowerPoint‏</dc:title>
  <dc:creator>חוה גלמן</dc:creator>
  <cp:lastModifiedBy>מנדי קפלון</cp:lastModifiedBy>
  <cp:revision>16</cp:revision>
  <dcterms:created xsi:type="dcterms:W3CDTF">2022-09-07T06:21:16Z</dcterms:created>
  <dcterms:modified xsi:type="dcterms:W3CDTF">2026-09-07T18:51:33Z</dcterms:modified>
</cp:coreProperties>
</file>